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8"/>
  </p:notesMasterIdLst>
  <p:handoutMasterIdLst>
    <p:handoutMasterId r:id="rId19"/>
  </p:handoutMasterIdLst>
  <p:sldIdLst>
    <p:sldId id="269" r:id="rId5"/>
    <p:sldId id="310" r:id="rId6"/>
    <p:sldId id="311" r:id="rId7"/>
    <p:sldId id="312" r:id="rId8"/>
    <p:sldId id="313" r:id="rId9"/>
    <p:sldId id="315" r:id="rId10"/>
    <p:sldId id="316" r:id="rId11"/>
    <p:sldId id="305" r:id="rId12"/>
    <p:sldId id="306" r:id="rId13"/>
    <p:sldId id="307" r:id="rId14"/>
    <p:sldId id="308" r:id="rId15"/>
    <p:sldId id="309" r:id="rId16"/>
    <p:sldId id="314" r:id="rId17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85" userDrawn="1">
          <p15:clr>
            <a:srgbClr val="A4A3A4"/>
          </p15:clr>
        </p15:guide>
        <p15:guide id="2" pos="399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3C82"/>
    <a:srgbClr val="DCDCDC"/>
    <a:srgbClr val="1D3B82"/>
    <a:srgbClr val="F05A23"/>
    <a:srgbClr val="005AA0"/>
    <a:srgbClr val="E6E6E6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07"/>
  </p:normalViewPr>
  <p:slideViewPr>
    <p:cSldViewPr snapToGrid="0" snapToObjects="1" showGuides="1">
      <p:cViewPr varScale="1">
        <p:scale>
          <a:sx n="151" d="100"/>
          <a:sy n="151" d="100"/>
        </p:scale>
        <p:origin x="396" y="138"/>
      </p:cViewPr>
      <p:guideLst>
        <p:guide orient="horz" pos="985"/>
        <p:guide pos="399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44"/>
    </p:cViewPr>
  </p:sorterViewPr>
  <p:notesViewPr>
    <p:cSldViewPr snapToGrid="0" snapToObjects="1" showGuides="1">
      <p:cViewPr varScale="1">
        <p:scale>
          <a:sx n="52" d="100"/>
          <a:sy n="52" d="100"/>
        </p:scale>
        <p:origin x="1334" y="6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dirty="0">
                <a:solidFill>
                  <a:srgbClr val="1E3C82"/>
                </a:solidFill>
              </a:rPr>
              <a:t>Grafiektitel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Reeks 1</c:v>
                </c:pt>
              </c:strCache>
            </c:strRef>
          </c:tx>
          <c:spPr>
            <a:solidFill>
              <a:srgbClr val="F05A23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E6-44BA-B31C-BF632C0AAE67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Reeks 2</c:v>
                </c:pt>
              </c:strCache>
            </c:strRef>
          </c:tx>
          <c:spPr>
            <a:solidFill>
              <a:srgbClr val="1E3C82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E6-44BA-B31C-BF632C0AAE67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Reeks 3</c:v>
                </c:pt>
              </c:strCache>
            </c:strRef>
          </c:tx>
          <c:spPr>
            <a:solidFill>
              <a:srgbClr val="DCDCDC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EE6-44BA-B31C-BF632C0AAE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490452608"/>
        <c:axId val="-1490450288"/>
      </c:barChart>
      <c:catAx>
        <c:axId val="-1490452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-1490450288"/>
        <c:crosses val="autoZero"/>
        <c:auto val="1"/>
        <c:lblAlgn val="ctr"/>
        <c:lblOffset val="100"/>
        <c:noMultiLvlLbl val="0"/>
      </c:catAx>
      <c:valAx>
        <c:axId val="-1490450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-1490452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dirty="0">
                <a:solidFill>
                  <a:srgbClr val="1E3C82"/>
                </a:solidFill>
              </a:rPr>
              <a:t>Grafiektitel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Reeks 1</c:v>
                </c:pt>
              </c:strCache>
            </c:strRef>
          </c:tx>
          <c:spPr>
            <a:solidFill>
              <a:srgbClr val="F05A23"/>
            </a:solidFill>
          </c:spPr>
          <c:dPt>
            <c:idx val="0"/>
            <c:bubble3D val="0"/>
            <c:spPr>
              <a:solidFill>
                <a:srgbClr val="F05A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4C6-4182-9EA7-13842C0D13D0}"/>
              </c:ext>
            </c:extLst>
          </c:dPt>
          <c:dPt>
            <c:idx val="1"/>
            <c:bubble3D val="0"/>
            <c:spPr>
              <a:solidFill>
                <a:srgbClr val="DCDCD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4C6-4182-9EA7-13842C0D13D0}"/>
              </c:ext>
            </c:extLst>
          </c:dPt>
          <c:dPt>
            <c:idx val="2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4C6-4182-9EA7-13842C0D13D0}"/>
              </c:ext>
            </c:extLst>
          </c:dPt>
          <c:dPt>
            <c:idx val="3"/>
            <c:bubble3D val="0"/>
            <c:spPr>
              <a:solidFill>
                <a:srgbClr val="1E3C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4C6-4182-9EA7-13842C0D13D0}"/>
              </c:ext>
            </c:extLst>
          </c:dPt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4C6-4182-9EA7-13842C0D13D0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Reeks 2</c:v>
                </c:pt>
              </c:strCache>
            </c:strRef>
          </c:tx>
          <c:spPr>
            <a:solidFill>
              <a:srgbClr val="1E3C82"/>
            </a:solidFill>
          </c:spPr>
          <c:dPt>
            <c:idx val="0"/>
            <c:bubble3D val="0"/>
            <c:spPr>
              <a:solidFill>
                <a:srgbClr val="1E3C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74C6-4182-9EA7-13842C0D13D0}"/>
              </c:ext>
            </c:extLst>
          </c:dPt>
          <c:dPt>
            <c:idx val="1"/>
            <c:bubble3D val="0"/>
            <c:spPr>
              <a:solidFill>
                <a:srgbClr val="1E3C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74C6-4182-9EA7-13842C0D13D0}"/>
              </c:ext>
            </c:extLst>
          </c:dPt>
          <c:dPt>
            <c:idx val="2"/>
            <c:bubble3D val="0"/>
            <c:spPr>
              <a:solidFill>
                <a:srgbClr val="1E3C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74C6-4182-9EA7-13842C0D13D0}"/>
              </c:ext>
            </c:extLst>
          </c:dPt>
          <c:dPt>
            <c:idx val="3"/>
            <c:bubble3D val="0"/>
            <c:spPr>
              <a:solidFill>
                <a:srgbClr val="1E3C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74C6-4182-9EA7-13842C0D13D0}"/>
              </c:ext>
            </c:extLst>
          </c:dPt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74C6-4182-9EA7-13842C0D13D0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Reeks 3</c:v>
                </c:pt>
              </c:strCache>
            </c:strRef>
          </c:tx>
          <c:spPr>
            <a:solidFill>
              <a:srgbClr val="DCDCDC"/>
            </a:solidFill>
          </c:spPr>
          <c:dPt>
            <c:idx val="0"/>
            <c:bubble3D val="0"/>
            <c:spPr>
              <a:solidFill>
                <a:srgbClr val="DCDCD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74C6-4182-9EA7-13842C0D13D0}"/>
              </c:ext>
            </c:extLst>
          </c:dPt>
          <c:dPt>
            <c:idx val="1"/>
            <c:bubble3D val="0"/>
            <c:spPr>
              <a:solidFill>
                <a:srgbClr val="DCDCD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74C6-4182-9EA7-13842C0D13D0}"/>
              </c:ext>
            </c:extLst>
          </c:dPt>
          <c:dPt>
            <c:idx val="2"/>
            <c:bubble3D val="0"/>
            <c:spPr>
              <a:solidFill>
                <a:srgbClr val="DCDCD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74C6-4182-9EA7-13842C0D13D0}"/>
              </c:ext>
            </c:extLst>
          </c:dPt>
          <c:dPt>
            <c:idx val="3"/>
            <c:bubble3D val="0"/>
            <c:spPr>
              <a:solidFill>
                <a:srgbClr val="DCDCD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74C6-4182-9EA7-13842C0D13D0}"/>
              </c:ext>
            </c:extLst>
          </c:dPt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74C6-4182-9EA7-13842C0D13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23E0D2-6C93-480C-AD57-88639F8B301F}" type="doc">
      <dgm:prSet loTypeId="urn:microsoft.com/office/officeart/2008/layout/HalfCircleOrganizationChart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71EAA16E-A1F7-40BE-BDC6-AA630BA94BEF}">
      <dgm:prSet phldrT="[Tekst]"/>
      <dgm:spPr/>
      <dgm:t>
        <a:bodyPr/>
        <a:lstStyle/>
        <a:p>
          <a:r>
            <a:rPr lang="nl-NL" dirty="0" err="1"/>
            <a:t>One</a:t>
          </a:r>
          <a:r>
            <a:rPr lang="nl-NL" dirty="0"/>
            <a:t> stop shop </a:t>
          </a:r>
        </a:p>
      </dgm:t>
    </dgm:pt>
    <dgm:pt modelId="{CC8EC3BE-AC86-4924-88AA-FD16D10F61E1}" type="parTrans" cxnId="{9F72BC25-8FD4-45CD-8254-EFD8809145A8}">
      <dgm:prSet/>
      <dgm:spPr/>
      <dgm:t>
        <a:bodyPr/>
        <a:lstStyle/>
        <a:p>
          <a:endParaRPr lang="nl-NL"/>
        </a:p>
      </dgm:t>
    </dgm:pt>
    <dgm:pt modelId="{90C65128-D576-4E99-BF85-06AB749F7583}" type="sibTrans" cxnId="{9F72BC25-8FD4-45CD-8254-EFD8809145A8}">
      <dgm:prSet/>
      <dgm:spPr/>
      <dgm:t>
        <a:bodyPr/>
        <a:lstStyle/>
        <a:p>
          <a:endParaRPr lang="nl-NL"/>
        </a:p>
      </dgm:t>
    </dgm:pt>
    <dgm:pt modelId="{4C0543A7-9141-4933-AD39-BC80282FE5A7}" type="asst">
      <dgm:prSet phldrT="[Tekst]"/>
      <dgm:spPr/>
      <dgm:t>
        <a:bodyPr/>
        <a:lstStyle/>
        <a:p>
          <a:r>
            <a:rPr lang="nl-NL" dirty="0"/>
            <a:t>ADQ data</a:t>
          </a:r>
        </a:p>
      </dgm:t>
    </dgm:pt>
    <dgm:pt modelId="{0D594E61-8686-4710-8EF3-3F32F6EB8180}" type="parTrans" cxnId="{F82E4D60-6CF9-4125-99B6-6CA9186447E0}">
      <dgm:prSet/>
      <dgm:spPr/>
      <dgm:t>
        <a:bodyPr/>
        <a:lstStyle/>
        <a:p>
          <a:endParaRPr lang="nl-NL"/>
        </a:p>
      </dgm:t>
    </dgm:pt>
    <dgm:pt modelId="{ED80968B-53FE-461B-8301-1ACC5876E995}" type="sibTrans" cxnId="{F82E4D60-6CF9-4125-99B6-6CA9186447E0}">
      <dgm:prSet/>
      <dgm:spPr/>
      <dgm:t>
        <a:bodyPr/>
        <a:lstStyle/>
        <a:p>
          <a:endParaRPr lang="nl-NL"/>
        </a:p>
      </dgm:t>
    </dgm:pt>
    <dgm:pt modelId="{0625F08E-5010-488E-9F14-3B15F0C6969E}">
      <dgm:prSet phldrT="[Tekst]"/>
      <dgm:spPr/>
      <dgm:t>
        <a:bodyPr/>
        <a:lstStyle/>
        <a:p>
          <a:r>
            <a:rPr lang="nl-NL" dirty="0" err="1"/>
            <a:t>eAIP</a:t>
          </a:r>
          <a:endParaRPr lang="nl-NL" dirty="0"/>
        </a:p>
      </dgm:t>
    </dgm:pt>
    <dgm:pt modelId="{F4EA833C-BA53-451A-ADCE-0AB792F0CD11}" type="parTrans" cxnId="{7E03C925-84D0-4456-BE0C-2ABFC3F7258C}">
      <dgm:prSet/>
      <dgm:spPr/>
      <dgm:t>
        <a:bodyPr/>
        <a:lstStyle/>
        <a:p>
          <a:endParaRPr lang="nl-NL"/>
        </a:p>
      </dgm:t>
    </dgm:pt>
    <dgm:pt modelId="{680336F2-17C5-4ED7-8547-7DEA39A59A95}" type="sibTrans" cxnId="{7E03C925-84D0-4456-BE0C-2ABFC3F7258C}">
      <dgm:prSet/>
      <dgm:spPr/>
      <dgm:t>
        <a:bodyPr/>
        <a:lstStyle/>
        <a:p>
          <a:endParaRPr lang="nl-NL"/>
        </a:p>
      </dgm:t>
    </dgm:pt>
    <dgm:pt modelId="{8CB808EB-FF8B-4E1C-ADF9-1D6DF38D2144}">
      <dgm:prSet phldrT="[Tekst]"/>
      <dgm:spPr/>
      <dgm:t>
        <a:bodyPr/>
        <a:lstStyle/>
        <a:p>
          <a:r>
            <a:rPr lang="nl-NL" dirty="0" err="1"/>
            <a:t>Geo</a:t>
          </a:r>
          <a:r>
            <a:rPr lang="nl-NL" dirty="0"/>
            <a:t> portal </a:t>
          </a:r>
        </a:p>
      </dgm:t>
    </dgm:pt>
    <dgm:pt modelId="{3692AE14-A1DE-4900-B0CD-14B6C7756849}" type="parTrans" cxnId="{63ACECDB-16AF-4C1C-AB46-5C68AA3B53C1}">
      <dgm:prSet/>
      <dgm:spPr/>
      <dgm:t>
        <a:bodyPr/>
        <a:lstStyle/>
        <a:p>
          <a:endParaRPr lang="nl-NL"/>
        </a:p>
      </dgm:t>
    </dgm:pt>
    <dgm:pt modelId="{EB82F943-957A-439F-A3CB-D057179166A2}" type="sibTrans" cxnId="{63ACECDB-16AF-4C1C-AB46-5C68AA3B53C1}">
      <dgm:prSet/>
      <dgm:spPr/>
      <dgm:t>
        <a:bodyPr/>
        <a:lstStyle/>
        <a:p>
          <a:endParaRPr lang="nl-NL"/>
        </a:p>
      </dgm:t>
    </dgm:pt>
    <dgm:pt modelId="{5164A582-F0A8-4645-AB83-531B3301C65F}">
      <dgm:prSet phldrT="[Tekst]"/>
      <dgm:spPr/>
      <dgm:t>
        <a:bodyPr/>
        <a:lstStyle/>
        <a:p>
          <a:r>
            <a:rPr lang="nl-NL" dirty="0"/>
            <a:t>Net briefing</a:t>
          </a:r>
        </a:p>
      </dgm:t>
    </dgm:pt>
    <dgm:pt modelId="{0B303E8A-CE59-41D5-9A36-F07EFFBD5CE2}" type="parTrans" cxnId="{31BCD408-B09F-40EB-B45B-19E00B61F461}">
      <dgm:prSet/>
      <dgm:spPr/>
      <dgm:t>
        <a:bodyPr/>
        <a:lstStyle/>
        <a:p>
          <a:endParaRPr lang="nl-NL"/>
        </a:p>
      </dgm:t>
    </dgm:pt>
    <dgm:pt modelId="{611727A2-09B1-4D82-94D1-92111A90588C}" type="sibTrans" cxnId="{31BCD408-B09F-40EB-B45B-19E00B61F461}">
      <dgm:prSet/>
      <dgm:spPr/>
      <dgm:t>
        <a:bodyPr/>
        <a:lstStyle/>
        <a:p>
          <a:endParaRPr lang="nl-NL"/>
        </a:p>
      </dgm:t>
    </dgm:pt>
    <dgm:pt modelId="{4CE2CC3A-41B9-459B-8502-41A5E9949680}">
      <dgm:prSet/>
      <dgm:spPr/>
      <dgm:t>
        <a:bodyPr/>
        <a:lstStyle/>
        <a:p>
          <a:r>
            <a:rPr lang="nl-NL" dirty="0"/>
            <a:t>U-</a:t>
          </a:r>
          <a:r>
            <a:rPr lang="nl-NL" dirty="0" err="1"/>
            <a:t>space</a:t>
          </a:r>
          <a:endParaRPr lang="nl-NL" dirty="0"/>
        </a:p>
      </dgm:t>
    </dgm:pt>
    <dgm:pt modelId="{B16A76BE-2AE7-46D8-83C1-41562B9BE82B}" type="parTrans" cxnId="{7AFE9471-0CC3-4393-AC3F-E49A4DE4651E}">
      <dgm:prSet/>
      <dgm:spPr/>
      <dgm:t>
        <a:bodyPr/>
        <a:lstStyle/>
        <a:p>
          <a:endParaRPr lang="nl-NL"/>
        </a:p>
      </dgm:t>
    </dgm:pt>
    <dgm:pt modelId="{0E8FA83D-2760-4F19-8781-7BAA440635C4}" type="sibTrans" cxnId="{7AFE9471-0CC3-4393-AC3F-E49A4DE4651E}">
      <dgm:prSet/>
      <dgm:spPr/>
      <dgm:t>
        <a:bodyPr/>
        <a:lstStyle/>
        <a:p>
          <a:endParaRPr lang="nl-NL"/>
        </a:p>
      </dgm:t>
    </dgm:pt>
    <dgm:pt modelId="{2928E2E9-9759-4CFC-AEFA-626580AC7B15}" type="pres">
      <dgm:prSet presAssocID="{0123E0D2-6C93-480C-AD57-88639F8B301F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66FDB1F-185A-4D55-811C-B968616AFA35}" type="pres">
      <dgm:prSet presAssocID="{71EAA16E-A1F7-40BE-BDC6-AA630BA94BEF}" presName="hierRoot1" presStyleCnt="0">
        <dgm:presLayoutVars>
          <dgm:hierBranch val="init"/>
        </dgm:presLayoutVars>
      </dgm:prSet>
      <dgm:spPr/>
    </dgm:pt>
    <dgm:pt modelId="{CE6958CA-AEAB-44CF-BE87-B64CD238936E}" type="pres">
      <dgm:prSet presAssocID="{71EAA16E-A1F7-40BE-BDC6-AA630BA94BEF}" presName="rootComposite1" presStyleCnt="0"/>
      <dgm:spPr/>
    </dgm:pt>
    <dgm:pt modelId="{69382C83-EA74-4B19-9721-EBB47C2ADC1A}" type="pres">
      <dgm:prSet presAssocID="{71EAA16E-A1F7-40BE-BDC6-AA630BA94BEF}" presName="rootText1" presStyleLbl="alignAcc1" presStyleIdx="0" presStyleCnt="0">
        <dgm:presLayoutVars>
          <dgm:chPref val="3"/>
        </dgm:presLayoutVars>
      </dgm:prSet>
      <dgm:spPr/>
    </dgm:pt>
    <dgm:pt modelId="{EAF077F6-560A-4C78-B528-E43893201238}" type="pres">
      <dgm:prSet presAssocID="{71EAA16E-A1F7-40BE-BDC6-AA630BA94BEF}" presName="topArc1" presStyleLbl="parChTrans1D1" presStyleIdx="0" presStyleCnt="12"/>
      <dgm:spPr/>
    </dgm:pt>
    <dgm:pt modelId="{CFB393E5-0AE4-44B9-9381-565CB6CAED0E}" type="pres">
      <dgm:prSet presAssocID="{71EAA16E-A1F7-40BE-BDC6-AA630BA94BEF}" presName="bottomArc1" presStyleLbl="parChTrans1D1" presStyleIdx="1" presStyleCnt="12"/>
      <dgm:spPr/>
    </dgm:pt>
    <dgm:pt modelId="{C4ACECFC-5927-444A-9AA2-F840CF04B6CF}" type="pres">
      <dgm:prSet presAssocID="{71EAA16E-A1F7-40BE-BDC6-AA630BA94BEF}" presName="topConnNode1" presStyleLbl="node1" presStyleIdx="0" presStyleCnt="0"/>
      <dgm:spPr/>
    </dgm:pt>
    <dgm:pt modelId="{D7658DB7-3738-467A-A4BA-A324E8EE6F10}" type="pres">
      <dgm:prSet presAssocID="{71EAA16E-A1F7-40BE-BDC6-AA630BA94BEF}" presName="hierChild2" presStyleCnt="0"/>
      <dgm:spPr/>
    </dgm:pt>
    <dgm:pt modelId="{2FC7093B-1FD1-4927-BF91-C1F36583BE7D}" type="pres">
      <dgm:prSet presAssocID="{F4EA833C-BA53-451A-ADCE-0AB792F0CD11}" presName="Name28" presStyleLbl="parChTrans1D2" presStyleIdx="0" presStyleCnt="5"/>
      <dgm:spPr/>
    </dgm:pt>
    <dgm:pt modelId="{9220149B-05D3-4345-82DF-73259C19005B}" type="pres">
      <dgm:prSet presAssocID="{0625F08E-5010-488E-9F14-3B15F0C6969E}" presName="hierRoot2" presStyleCnt="0">
        <dgm:presLayoutVars>
          <dgm:hierBranch val="init"/>
        </dgm:presLayoutVars>
      </dgm:prSet>
      <dgm:spPr/>
    </dgm:pt>
    <dgm:pt modelId="{9E1B2432-CEC1-42C3-B64F-73BD63FE8710}" type="pres">
      <dgm:prSet presAssocID="{0625F08E-5010-488E-9F14-3B15F0C6969E}" presName="rootComposite2" presStyleCnt="0"/>
      <dgm:spPr/>
    </dgm:pt>
    <dgm:pt modelId="{CF0AA6BF-2DFF-43ED-AAEA-7C3F73610E0E}" type="pres">
      <dgm:prSet presAssocID="{0625F08E-5010-488E-9F14-3B15F0C6969E}" presName="rootText2" presStyleLbl="alignAcc1" presStyleIdx="0" presStyleCnt="0">
        <dgm:presLayoutVars>
          <dgm:chPref val="3"/>
        </dgm:presLayoutVars>
      </dgm:prSet>
      <dgm:spPr/>
    </dgm:pt>
    <dgm:pt modelId="{64D74EBF-D015-47A2-B89D-22FFB1BCC507}" type="pres">
      <dgm:prSet presAssocID="{0625F08E-5010-488E-9F14-3B15F0C6969E}" presName="topArc2" presStyleLbl="parChTrans1D1" presStyleIdx="2" presStyleCnt="12"/>
      <dgm:spPr/>
    </dgm:pt>
    <dgm:pt modelId="{7D3B387F-0502-4C3D-A18F-144B5A160EA7}" type="pres">
      <dgm:prSet presAssocID="{0625F08E-5010-488E-9F14-3B15F0C6969E}" presName="bottomArc2" presStyleLbl="parChTrans1D1" presStyleIdx="3" presStyleCnt="12"/>
      <dgm:spPr/>
    </dgm:pt>
    <dgm:pt modelId="{7791AA0B-0520-4099-9B28-635938D11C95}" type="pres">
      <dgm:prSet presAssocID="{0625F08E-5010-488E-9F14-3B15F0C6969E}" presName="topConnNode2" presStyleLbl="node2" presStyleIdx="0" presStyleCnt="0"/>
      <dgm:spPr/>
    </dgm:pt>
    <dgm:pt modelId="{76C1C820-52B2-4E94-A0FF-53C24173E87E}" type="pres">
      <dgm:prSet presAssocID="{0625F08E-5010-488E-9F14-3B15F0C6969E}" presName="hierChild4" presStyleCnt="0"/>
      <dgm:spPr/>
    </dgm:pt>
    <dgm:pt modelId="{2B1E17C4-1BF5-496F-97D4-EE02EC1BC456}" type="pres">
      <dgm:prSet presAssocID="{0625F08E-5010-488E-9F14-3B15F0C6969E}" presName="hierChild5" presStyleCnt="0"/>
      <dgm:spPr/>
    </dgm:pt>
    <dgm:pt modelId="{31F45131-AD33-4459-AB0D-997D6EE31E57}" type="pres">
      <dgm:prSet presAssocID="{3692AE14-A1DE-4900-B0CD-14B6C7756849}" presName="Name28" presStyleLbl="parChTrans1D2" presStyleIdx="1" presStyleCnt="5"/>
      <dgm:spPr/>
    </dgm:pt>
    <dgm:pt modelId="{55F6862D-C778-49D4-AE5D-D7A040ED2CDD}" type="pres">
      <dgm:prSet presAssocID="{8CB808EB-FF8B-4E1C-ADF9-1D6DF38D2144}" presName="hierRoot2" presStyleCnt="0">
        <dgm:presLayoutVars>
          <dgm:hierBranch val="init"/>
        </dgm:presLayoutVars>
      </dgm:prSet>
      <dgm:spPr/>
    </dgm:pt>
    <dgm:pt modelId="{59F9D5E3-4D49-4F78-ADBA-F48C879B6A87}" type="pres">
      <dgm:prSet presAssocID="{8CB808EB-FF8B-4E1C-ADF9-1D6DF38D2144}" presName="rootComposite2" presStyleCnt="0"/>
      <dgm:spPr/>
    </dgm:pt>
    <dgm:pt modelId="{21DC5800-B629-4F49-9658-672CB84B7CF8}" type="pres">
      <dgm:prSet presAssocID="{8CB808EB-FF8B-4E1C-ADF9-1D6DF38D2144}" presName="rootText2" presStyleLbl="alignAcc1" presStyleIdx="0" presStyleCnt="0">
        <dgm:presLayoutVars>
          <dgm:chPref val="3"/>
        </dgm:presLayoutVars>
      </dgm:prSet>
      <dgm:spPr/>
    </dgm:pt>
    <dgm:pt modelId="{DA04218C-8A3D-436D-B4D9-768F76F2F6E2}" type="pres">
      <dgm:prSet presAssocID="{8CB808EB-FF8B-4E1C-ADF9-1D6DF38D2144}" presName="topArc2" presStyleLbl="parChTrans1D1" presStyleIdx="4" presStyleCnt="12"/>
      <dgm:spPr/>
    </dgm:pt>
    <dgm:pt modelId="{7CFF989D-8A77-4F07-8362-799190856D31}" type="pres">
      <dgm:prSet presAssocID="{8CB808EB-FF8B-4E1C-ADF9-1D6DF38D2144}" presName="bottomArc2" presStyleLbl="parChTrans1D1" presStyleIdx="5" presStyleCnt="12"/>
      <dgm:spPr/>
    </dgm:pt>
    <dgm:pt modelId="{328E5499-68A4-433A-BD66-6175D2473DAD}" type="pres">
      <dgm:prSet presAssocID="{8CB808EB-FF8B-4E1C-ADF9-1D6DF38D2144}" presName="topConnNode2" presStyleLbl="node2" presStyleIdx="0" presStyleCnt="0"/>
      <dgm:spPr/>
    </dgm:pt>
    <dgm:pt modelId="{D476F79C-D77C-42AC-8BDE-E3F66CB387DC}" type="pres">
      <dgm:prSet presAssocID="{8CB808EB-FF8B-4E1C-ADF9-1D6DF38D2144}" presName="hierChild4" presStyleCnt="0"/>
      <dgm:spPr/>
    </dgm:pt>
    <dgm:pt modelId="{0427FCAF-D24C-4C7D-82E4-78B114A898B6}" type="pres">
      <dgm:prSet presAssocID="{8CB808EB-FF8B-4E1C-ADF9-1D6DF38D2144}" presName="hierChild5" presStyleCnt="0"/>
      <dgm:spPr/>
    </dgm:pt>
    <dgm:pt modelId="{536646C7-0E2A-408E-A51D-B63EB4623F0B}" type="pres">
      <dgm:prSet presAssocID="{0B303E8A-CE59-41D5-9A36-F07EFFBD5CE2}" presName="Name28" presStyleLbl="parChTrans1D2" presStyleIdx="2" presStyleCnt="5"/>
      <dgm:spPr/>
    </dgm:pt>
    <dgm:pt modelId="{295C4D4A-2537-4A1F-B03C-424F1DEEF040}" type="pres">
      <dgm:prSet presAssocID="{5164A582-F0A8-4645-AB83-531B3301C65F}" presName="hierRoot2" presStyleCnt="0">
        <dgm:presLayoutVars>
          <dgm:hierBranch val="init"/>
        </dgm:presLayoutVars>
      </dgm:prSet>
      <dgm:spPr/>
    </dgm:pt>
    <dgm:pt modelId="{0FE67615-36E7-42B7-BF36-FA6BB38152C5}" type="pres">
      <dgm:prSet presAssocID="{5164A582-F0A8-4645-AB83-531B3301C65F}" presName="rootComposite2" presStyleCnt="0"/>
      <dgm:spPr/>
    </dgm:pt>
    <dgm:pt modelId="{260A33F9-F3EA-4C9B-BEB2-C9DBF109F03E}" type="pres">
      <dgm:prSet presAssocID="{5164A582-F0A8-4645-AB83-531B3301C65F}" presName="rootText2" presStyleLbl="alignAcc1" presStyleIdx="0" presStyleCnt="0">
        <dgm:presLayoutVars>
          <dgm:chPref val="3"/>
        </dgm:presLayoutVars>
      </dgm:prSet>
      <dgm:spPr/>
    </dgm:pt>
    <dgm:pt modelId="{B13476D0-0D14-4178-9556-D90FE0A4BDB0}" type="pres">
      <dgm:prSet presAssocID="{5164A582-F0A8-4645-AB83-531B3301C65F}" presName="topArc2" presStyleLbl="parChTrans1D1" presStyleIdx="6" presStyleCnt="12"/>
      <dgm:spPr/>
    </dgm:pt>
    <dgm:pt modelId="{719ACBAE-C24B-447D-8656-01742E32F8F0}" type="pres">
      <dgm:prSet presAssocID="{5164A582-F0A8-4645-AB83-531B3301C65F}" presName="bottomArc2" presStyleLbl="parChTrans1D1" presStyleIdx="7" presStyleCnt="12"/>
      <dgm:spPr/>
    </dgm:pt>
    <dgm:pt modelId="{C8372284-1AD3-4E9B-AE5D-DB238E86D423}" type="pres">
      <dgm:prSet presAssocID="{5164A582-F0A8-4645-AB83-531B3301C65F}" presName="topConnNode2" presStyleLbl="node2" presStyleIdx="0" presStyleCnt="0"/>
      <dgm:spPr/>
    </dgm:pt>
    <dgm:pt modelId="{76DECEAD-EC71-4256-8430-DDAB00358A1D}" type="pres">
      <dgm:prSet presAssocID="{5164A582-F0A8-4645-AB83-531B3301C65F}" presName="hierChild4" presStyleCnt="0"/>
      <dgm:spPr/>
    </dgm:pt>
    <dgm:pt modelId="{97E816A1-7AB9-475D-A190-662BA9116290}" type="pres">
      <dgm:prSet presAssocID="{5164A582-F0A8-4645-AB83-531B3301C65F}" presName="hierChild5" presStyleCnt="0"/>
      <dgm:spPr/>
    </dgm:pt>
    <dgm:pt modelId="{9A347998-BD01-499E-A47A-EB26EBAC2ADD}" type="pres">
      <dgm:prSet presAssocID="{B16A76BE-2AE7-46D8-83C1-41562B9BE82B}" presName="Name28" presStyleLbl="parChTrans1D2" presStyleIdx="3" presStyleCnt="5"/>
      <dgm:spPr/>
    </dgm:pt>
    <dgm:pt modelId="{5D92F9FA-2EFE-49B6-8600-F8D1BAF98571}" type="pres">
      <dgm:prSet presAssocID="{4CE2CC3A-41B9-459B-8502-41A5E9949680}" presName="hierRoot2" presStyleCnt="0">
        <dgm:presLayoutVars>
          <dgm:hierBranch val="init"/>
        </dgm:presLayoutVars>
      </dgm:prSet>
      <dgm:spPr/>
    </dgm:pt>
    <dgm:pt modelId="{D9CB7E7D-71EA-41CF-BA53-8952C1D2224D}" type="pres">
      <dgm:prSet presAssocID="{4CE2CC3A-41B9-459B-8502-41A5E9949680}" presName="rootComposite2" presStyleCnt="0"/>
      <dgm:spPr/>
    </dgm:pt>
    <dgm:pt modelId="{5701CC92-6289-4C7D-993A-E77D61884391}" type="pres">
      <dgm:prSet presAssocID="{4CE2CC3A-41B9-459B-8502-41A5E9949680}" presName="rootText2" presStyleLbl="alignAcc1" presStyleIdx="0" presStyleCnt="0">
        <dgm:presLayoutVars>
          <dgm:chPref val="3"/>
        </dgm:presLayoutVars>
      </dgm:prSet>
      <dgm:spPr/>
    </dgm:pt>
    <dgm:pt modelId="{BCD96A4A-A00F-449E-A018-16B47BFB702B}" type="pres">
      <dgm:prSet presAssocID="{4CE2CC3A-41B9-459B-8502-41A5E9949680}" presName="topArc2" presStyleLbl="parChTrans1D1" presStyleIdx="8" presStyleCnt="12"/>
      <dgm:spPr/>
    </dgm:pt>
    <dgm:pt modelId="{E677CA34-5A40-47E0-A69A-67DE5F0B293E}" type="pres">
      <dgm:prSet presAssocID="{4CE2CC3A-41B9-459B-8502-41A5E9949680}" presName="bottomArc2" presStyleLbl="parChTrans1D1" presStyleIdx="9" presStyleCnt="12"/>
      <dgm:spPr/>
    </dgm:pt>
    <dgm:pt modelId="{7B8A4D47-9150-4C35-9AB4-13883F237833}" type="pres">
      <dgm:prSet presAssocID="{4CE2CC3A-41B9-459B-8502-41A5E9949680}" presName="topConnNode2" presStyleLbl="node2" presStyleIdx="0" presStyleCnt="0"/>
      <dgm:spPr/>
    </dgm:pt>
    <dgm:pt modelId="{97C9F5AC-8DC3-4CC9-8939-DA16484FD9DB}" type="pres">
      <dgm:prSet presAssocID="{4CE2CC3A-41B9-459B-8502-41A5E9949680}" presName="hierChild4" presStyleCnt="0"/>
      <dgm:spPr/>
    </dgm:pt>
    <dgm:pt modelId="{777A449F-79D8-4AB0-8FEF-C86607DE9EBE}" type="pres">
      <dgm:prSet presAssocID="{4CE2CC3A-41B9-459B-8502-41A5E9949680}" presName="hierChild5" presStyleCnt="0"/>
      <dgm:spPr/>
    </dgm:pt>
    <dgm:pt modelId="{57E8FA79-A180-484A-BF2E-05B8E5ECB6C6}" type="pres">
      <dgm:prSet presAssocID="{71EAA16E-A1F7-40BE-BDC6-AA630BA94BEF}" presName="hierChild3" presStyleCnt="0"/>
      <dgm:spPr/>
    </dgm:pt>
    <dgm:pt modelId="{76678945-3469-42F8-998D-C424635659BF}" type="pres">
      <dgm:prSet presAssocID="{0D594E61-8686-4710-8EF3-3F32F6EB8180}" presName="Name101" presStyleLbl="parChTrans1D2" presStyleIdx="4" presStyleCnt="5"/>
      <dgm:spPr/>
    </dgm:pt>
    <dgm:pt modelId="{ACF9A7B3-DF1D-417F-8160-A4D2D728027B}" type="pres">
      <dgm:prSet presAssocID="{4C0543A7-9141-4933-AD39-BC80282FE5A7}" presName="hierRoot3" presStyleCnt="0">
        <dgm:presLayoutVars>
          <dgm:hierBranch val="init"/>
        </dgm:presLayoutVars>
      </dgm:prSet>
      <dgm:spPr/>
    </dgm:pt>
    <dgm:pt modelId="{54FF791B-AB13-4C44-8406-84B79E924157}" type="pres">
      <dgm:prSet presAssocID="{4C0543A7-9141-4933-AD39-BC80282FE5A7}" presName="rootComposite3" presStyleCnt="0"/>
      <dgm:spPr/>
    </dgm:pt>
    <dgm:pt modelId="{7C32E0F5-1996-4E1C-A195-A28E697EFDB9}" type="pres">
      <dgm:prSet presAssocID="{4C0543A7-9141-4933-AD39-BC80282FE5A7}" presName="rootText3" presStyleLbl="alignAcc1" presStyleIdx="0" presStyleCnt="0">
        <dgm:presLayoutVars>
          <dgm:chPref val="3"/>
        </dgm:presLayoutVars>
      </dgm:prSet>
      <dgm:spPr/>
    </dgm:pt>
    <dgm:pt modelId="{6F0FD17E-37C0-4DDA-A353-EBB468A4A050}" type="pres">
      <dgm:prSet presAssocID="{4C0543A7-9141-4933-AD39-BC80282FE5A7}" presName="topArc3" presStyleLbl="parChTrans1D1" presStyleIdx="10" presStyleCnt="12"/>
      <dgm:spPr/>
    </dgm:pt>
    <dgm:pt modelId="{50C84383-B6EB-4B3A-A137-21A672B4843F}" type="pres">
      <dgm:prSet presAssocID="{4C0543A7-9141-4933-AD39-BC80282FE5A7}" presName="bottomArc3" presStyleLbl="parChTrans1D1" presStyleIdx="11" presStyleCnt="12"/>
      <dgm:spPr/>
    </dgm:pt>
    <dgm:pt modelId="{9574D3BA-78F8-424F-BD2D-B9D5C6571CC3}" type="pres">
      <dgm:prSet presAssocID="{4C0543A7-9141-4933-AD39-BC80282FE5A7}" presName="topConnNode3" presStyleLbl="asst1" presStyleIdx="0" presStyleCnt="0"/>
      <dgm:spPr/>
    </dgm:pt>
    <dgm:pt modelId="{05B33C3C-8AC2-4CF8-A3D7-8A4140F16D21}" type="pres">
      <dgm:prSet presAssocID="{4C0543A7-9141-4933-AD39-BC80282FE5A7}" presName="hierChild6" presStyleCnt="0"/>
      <dgm:spPr/>
    </dgm:pt>
    <dgm:pt modelId="{D5AA3658-D545-44FD-9EB1-238BF94C8E69}" type="pres">
      <dgm:prSet presAssocID="{4C0543A7-9141-4933-AD39-BC80282FE5A7}" presName="hierChild7" presStyleCnt="0"/>
      <dgm:spPr/>
    </dgm:pt>
  </dgm:ptLst>
  <dgm:cxnLst>
    <dgm:cxn modelId="{31BCD408-B09F-40EB-B45B-19E00B61F461}" srcId="{71EAA16E-A1F7-40BE-BDC6-AA630BA94BEF}" destId="{5164A582-F0A8-4645-AB83-531B3301C65F}" srcOrd="3" destOrd="0" parTransId="{0B303E8A-CE59-41D5-9A36-F07EFFBD5CE2}" sibTransId="{611727A2-09B1-4D82-94D1-92111A90588C}"/>
    <dgm:cxn modelId="{9F72BC25-8FD4-45CD-8254-EFD8809145A8}" srcId="{0123E0D2-6C93-480C-AD57-88639F8B301F}" destId="{71EAA16E-A1F7-40BE-BDC6-AA630BA94BEF}" srcOrd="0" destOrd="0" parTransId="{CC8EC3BE-AC86-4924-88AA-FD16D10F61E1}" sibTransId="{90C65128-D576-4E99-BF85-06AB749F7583}"/>
    <dgm:cxn modelId="{7E03C925-84D0-4456-BE0C-2ABFC3F7258C}" srcId="{71EAA16E-A1F7-40BE-BDC6-AA630BA94BEF}" destId="{0625F08E-5010-488E-9F14-3B15F0C6969E}" srcOrd="1" destOrd="0" parTransId="{F4EA833C-BA53-451A-ADCE-0AB792F0CD11}" sibTransId="{680336F2-17C5-4ED7-8547-7DEA39A59A95}"/>
    <dgm:cxn modelId="{5E07A33A-F15E-4D1D-BB74-E123C3B2ADCA}" type="presOf" srcId="{3692AE14-A1DE-4900-B0CD-14B6C7756849}" destId="{31F45131-AD33-4459-AB0D-997D6EE31E57}" srcOrd="0" destOrd="0" presId="urn:microsoft.com/office/officeart/2008/layout/HalfCircleOrganizationChart"/>
    <dgm:cxn modelId="{95A0673C-B9B7-45D2-B663-BDE3A48ECE7A}" type="presOf" srcId="{0625F08E-5010-488E-9F14-3B15F0C6969E}" destId="{7791AA0B-0520-4099-9B28-635938D11C95}" srcOrd="1" destOrd="0" presId="urn:microsoft.com/office/officeart/2008/layout/HalfCircleOrganizationChart"/>
    <dgm:cxn modelId="{EFFDD25C-8B5D-4EBB-8ABF-C2A0664B2C25}" type="presOf" srcId="{4CE2CC3A-41B9-459B-8502-41A5E9949680}" destId="{5701CC92-6289-4C7D-993A-E77D61884391}" srcOrd="0" destOrd="0" presId="urn:microsoft.com/office/officeart/2008/layout/HalfCircleOrganizationChart"/>
    <dgm:cxn modelId="{F82E4D60-6CF9-4125-99B6-6CA9186447E0}" srcId="{71EAA16E-A1F7-40BE-BDC6-AA630BA94BEF}" destId="{4C0543A7-9141-4933-AD39-BC80282FE5A7}" srcOrd="0" destOrd="0" parTransId="{0D594E61-8686-4710-8EF3-3F32F6EB8180}" sibTransId="{ED80968B-53FE-461B-8301-1ACC5876E995}"/>
    <dgm:cxn modelId="{86D0A661-F51A-4CC7-8FDA-A4A0F8A2F378}" type="presOf" srcId="{4C0543A7-9141-4933-AD39-BC80282FE5A7}" destId="{9574D3BA-78F8-424F-BD2D-B9D5C6571CC3}" srcOrd="1" destOrd="0" presId="urn:microsoft.com/office/officeart/2008/layout/HalfCircleOrganizationChart"/>
    <dgm:cxn modelId="{064B4248-0C08-42C4-8986-A47E6ABBAA4D}" type="presOf" srcId="{5164A582-F0A8-4645-AB83-531B3301C65F}" destId="{C8372284-1AD3-4E9B-AE5D-DB238E86D423}" srcOrd="1" destOrd="0" presId="urn:microsoft.com/office/officeart/2008/layout/HalfCircleOrganizationChart"/>
    <dgm:cxn modelId="{C69FE26E-019C-4CD6-9BF1-51700C9CAAC2}" type="presOf" srcId="{0D594E61-8686-4710-8EF3-3F32F6EB8180}" destId="{76678945-3469-42F8-998D-C424635659BF}" srcOrd="0" destOrd="0" presId="urn:microsoft.com/office/officeart/2008/layout/HalfCircleOrganizationChart"/>
    <dgm:cxn modelId="{98000C6F-DE50-4E39-8347-1EEF56252A54}" type="presOf" srcId="{0625F08E-5010-488E-9F14-3B15F0C6969E}" destId="{CF0AA6BF-2DFF-43ED-AAEA-7C3F73610E0E}" srcOrd="0" destOrd="0" presId="urn:microsoft.com/office/officeart/2008/layout/HalfCircleOrganizationChart"/>
    <dgm:cxn modelId="{EFF7954F-25A2-4577-8AB1-75AFF38744CB}" type="presOf" srcId="{8CB808EB-FF8B-4E1C-ADF9-1D6DF38D2144}" destId="{21DC5800-B629-4F49-9658-672CB84B7CF8}" srcOrd="0" destOrd="0" presId="urn:microsoft.com/office/officeart/2008/layout/HalfCircleOrganizationChart"/>
    <dgm:cxn modelId="{7AFE9471-0CC3-4393-AC3F-E49A4DE4651E}" srcId="{71EAA16E-A1F7-40BE-BDC6-AA630BA94BEF}" destId="{4CE2CC3A-41B9-459B-8502-41A5E9949680}" srcOrd="4" destOrd="0" parTransId="{B16A76BE-2AE7-46D8-83C1-41562B9BE82B}" sibTransId="{0E8FA83D-2760-4F19-8781-7BAA440635C4}"/>
    <dgm:cxn modelId="{12E97190-096D-4786-8DE7-79A8E4BC470C}" type="presOf" srcId="{71EAA16E-A1F7-40BE-BDC6-AA630BA94BEF}" destId="{69382C83-EA74-4B19-9721-EBB47C2ADC1A}" srcOrd="0" destOrd="0" presId="urn:microsoft.com/office/officeart/2008/layout/HalfCircleOrganizationChart"/>
    <dgm:cxn modelId="{0F3741A0-CE88-4F52-A333-93C9FDED100F}" type="presOf" srcId="{F4EA833C-BA53-451A-ADCE-0AB792F0CD11}" destId="{2FC7093B-1FD1-4927-BF91-C1F36583BE7D}" srcOrd="0" destOrd="0" presId="urn:microsoft.com/office/officeart/2008/layout/HalfCircleOrganizationChart"/>
    <dgm:cxn modelId="{2C3C9AAB-4D1B-494B-9AB7-D1CF384ADCB7}" type="presOf" srcId="{71EAA16E-A1F7-40BE-BDC6-AA630BA94BEF}" destId="{C4ACECFC-5927-444A-9AA2-F840CF04B6CF}" srcOrd="1" destOrd="0" presId="urn:microsoft.com/office/officeart/2008/layout/HalfCircleOrganizationChart"/>
    <dgm:cxn modelId="{90A5D1AB-89AA-4D3B-86C8-4ADBF2D0D48C}" type="presOf" srcId="{5164A582-F0A8-4645-AB83-531B3301C65F}" destId="{260A33F9-F3EA-4C9B-BEB2-C9DBF109F03E}" srcOrd="0" destOrd="0" presId="urn:microsoft.com/office/officeart/2008/layout/HalfCircleOrganizationChart"/>
    <dgm:cxn modelId="{8982F2B8-F8BD-4912-AF61-4FEC18F506AB}" type="presOf" srcId="{8CB808EB-FF8B-4E1C-ADF9-1D6DF38D2144}" destId="{328E5499-68A4-433A-BD66-6175D2473DAD}" srcOrd="1" destOrd="0" presId="urn:microsoft.com/office/officeart/2008/layout/HalfCircleOrganizationChart"/>
    <dgm:cxn modelId="{26E407C8-323E-4DE5-A6C6-1A67FCC58AF7}" type="presOf" srcId="{4CE2CC3A-41B9-459B-8502-41A5E9949680}" destId="{7B8A4D47-9150-4C35-9AB4-13883F237833}" srcOrd="1" destOrd="0" presId="urn:microsoft.com/office/officeart/2008/layout/HalfCircleOrganizationChart"/>
    <dgm:cxn modelId="{FA1A46CD-7D23-4805-979F-87EF2519A3AB}" type="presOf" srcId="{0123E0D2-6C93-480C-AD57-88639F8B301F}" destId="{2928E2E9-9759-4CFC-AEFA-626580AC7B15}" srcOrd="0" destOrd="0" presId="urn:microsoft.com/office/officeart/2008/layout/HalfCircleOrganizationChart"/>
    <dgm:cxn modelId="{63ACECDB-16AF-4C1C-AB46-5C68AA3B53C1}" srcId="{71EAA16E-A1F7-40BE-BDC6-AA630BA94BEF}" destId="{8CB808EB-FF8B-4E1C-ADF9-1D6DF38D2144}" srcOrd="2" destOrd="0" parTransId="{3692AE14-A1DE-4900-B0CD-14B6C7756849}" sibTransId="{EB82F943-957A-439F-A3CB-D057179166A2}"/>
    <dgm:cxn modelId="{635DB8E3-C95C-4152-B7C6-2DE97FCCC27F}" type="presOf" srcId="{4C0543A7-9141-4933-AD39-BC80282FE5A7}" destId="{7C32E0F5-1996-4E1C-A195-A28E697EFDB9}" srcOrd="0" destOrd="0" presId="urn:microsoft.com/office/officeart/2008/layout/HalfCircleOrganizationChart"/>
    <dgm:cxn modelId="{C4B18AEA-C25C-4FA8-B57A-5A35A186FA77}" type="presOf" srcId="{B16A76BE-2AE7-46D8-83C1-41562B9BE82B}" destId="{9A347998-BD01-499E-A47A-EB26EBAC2ADD}" srcOrd="0" destOrd="0" presId="urn:microsoft.com/office/officeart/2008/layout/HalfCircleOrganizationChart"/>
    <dgm:cxn modelId="{5D15BEFA-9C51-43C0-9953-F1DC17DFEA67}" type="presOf" srcId="{0B303E8A-CE59-41D5-9A36-F07EFFBD5CE2}" destId="{536646C7-0E2A-408E-A51D-B63EB4623F0B}" srcOrd="0" destOrd="0" presId="urn:microsoft.com/office/officeart/2008/layout/HalfCircleOrganizationChart"/>
    <dgm:cxn modelId="{53F59E5D-445D-4558-9A8F-1AB023CEEB10}" type="presParOf" srcId="{2928E2E9-9759-4CFC-AEFA-626580AC7B15}" destId="{266FDB1F-185A-4D55-811C-B968616AFA35}" srcOrd="0" destOrd="0" presId="urn:microsoft.com/office/officeart/2008/layout/HalfCircleOrganizationChart"/>
    <dgm:cxn modelId="{CD48A80E-740A-40A2-B799-2F3B43201F54}" type="presParOf" srcId="{266FDB1F-185A-4D55-811C-B968616AFA35}" destId="{CE6958CA-AEAB-44CF-BE87-B64CD238936E}" srcOrd="0" destOrd="0" presId="urn:microsoft.com/office/officeart/2008/layout/HalfCircleOrganizationChart"/>
    <dgm:cxn modelId="{29FCEB15-9E7A-4748-A97B-BA49E81AA4A9}" type="presParOf" srcId="{CE6958CA-AEAB-44CF-BE87-B64CD238936E}" destId="{69382C83-EA74-4B19-9721-EBB47C2ADC1A}" srcOrd="0" destOrd="0" presId="urn:microsoft.com/office/officeart/2008/layout/HalfCircleOrganizationChart"/>
    <dgm:cxn modelId="{A1340D22-C49C-4B3B-9133-E9E14D8FA758}" type="presParOf" srcId="{CE6958CA-AEAB-44CF-BE87-B64CD238936E}" destId="{EAF077F6-560A-4C78-B528-E43893201238}" srcOrd="1" destOrd="0" presId="urn:microsoft.com/office/officeart/2008/layout/HalfCircleOrganizationChart"/>
    <dgm:cxn modelId="{868FBBD4-3F59-48B8-805C-0001E337D5C7}" type="presParOf" srcId="{CE6958CA-AEAB-44CF-BE87-B64CD238936E}" destId="{CFB393E5-0AE4-44B9-9381-565CB6CAED0E}" srcOrd="2" destOrd="0" presId="urn:microsoft.com/office/officeart/2008/layout/HalfCircleOrganizationChart"/>
    <dgm:cxn modelId="{2C3D526D-1876-48D9-BAD5-E51A75B05F95}" type="presParOf" srcId="{CE6958CA-AEAB-44CF-BE87-B64CD238936E}" destId="{C4ACECFC-5927-444A-9AA2-F840CF04B6CF}" srcOrd="3" destOrd="0" presId="urn:microsoft.com/office/officeart/2008/layout/HalfCircleOrganizationChart"/>
    <dgm:cxn modelId="{AC563E8D-8410-46FF-86E3-23B09CEFD4EB}" type="presParOf" srcId="{266FDB1F-185A-4D55-811C-B968616AFA35}" destId="{D7658DB7-3738-467A-A4BA-A324E8EE6F10}" srcOrd="1" destOrd="0" presId="urn:microsoft.com/office/officeart/2008/layout/HalfCircleOrganizationChart"/>
    <dgm:cxn modelId="{ED722609-E61B-473E-B06C-E0B04D110614}" type="presParOf" srcId="{D7658DB7-3738-467A-A4BA-A324E8EE6F10}" destId="{2FC7093B-1FD1-4927-BF91-C1F36583BE7D}" srcOrd="0" destOrd="0" presId="urn:microsoft.com/office/officeart/2008/layout/HalfCircleOrganizationChart"/>
    <dgm:cxn modelId="{BF1466FE-74F9-4317-8E6C-BCDF46BF779C}" type="presParOf" srcId="{D7658DB7-3738-467A-A4BA-A324E8EE6F10}" destId="{9220149B-05D3-4345-82DF-73259C19005B}" srcOrd="1" destOrd="0" presId="urn:microsoft.com/office/officeart/2008/layout/HalfCircleOrganizationChart"/>
    <dgm:cxn modelId="{8C64FA7C-096E-4BF3-AE19-45423FDC71CE}" type="presParOf" srcId="{9220149B-05D3-4345-82DF-73259C19005B}" destId="{9E1B2432-CEC1-42C3-B64F-73BD63FE8710}" srcOrd="0" destOrd="0" presId="urn:microsoft.com/office/officeart/2008/layout/HalfCircleOrganizationChart"/>
    <dgm:cxn modelId="{B19B9AD5-E10B-4CAE-AFB7-D079B5A9A7D0}" type="presParOf" srcId="{9E1B2432-CEC1-42C3-B64F-73BD63FE8710}" destId="{CF0AA6BF-2DFF-43ED-AAEA-7C3F73610E0E}" srcOrd="0" destOrd="0" presId="urn:microsoft.com/office/officeart/2008/layout/HalfCircleOrganizationChart"/>
    <dgm:cxn modelId="{1AD48174-50C1-4559-90E5-77633EFDF357}" type="presParOf" srcId="{9E1B2432-CEC1-42C3-B64F-73BD63FE8710}" destId="{64D74EBF-D015-47A2-B89D-22FFB1BCC507}" srcOrd="1" destOrd="0" presId="urn:microsoft.com/office/officeart/2008/layout/HalfCircleOrganizationChart"/>
    <dgm:cxn modelId="{BB8A257D-FD14-4DA2-BCC8-94C7099F44E8}" type="presParOf" srcId="{9E1B2432-CEC1-42C3-B64F-73BD63FE8710}" destId="{7D3B387F-0502-4C3D-A18F-144B5A160EA7}" srcOrd="2" destOrd="0" presId="urn:microsoft.com/office/officeart/2008/layout/HalfCircleOrganizationChart"/>
    <dgm:cxn modelId="{9114CE10-2AAB-4BE4-9441-054DF99A2BF8}" type="presParOf" srcId="{9E1B2432-CEC1-42C3-B64F-73BD63FE8710}" destId="{7791AA0B-0520-4099-9B28-635938D11C95}" srcOrd="3" destOrd="0" presId="urn:microsoft.com/office/officeart/2008/layout/HalfCircleOrganizationChart"/>
    <dgm:cxn modelId="{4ECF9050-1848-4261-9E86-B5DD0F7C45DA}" type="presParOf" srcId="{9220149B-05D3-4345-82DF-73259C19005B}" destId="{76C1C820-52B2-4E94-A0FF-53C24173E87E}" srcOrd="1" destOrd="0" presId="urn:microsoft.com/office/officeart/2008/layout/HalfCircleOrganizationChart"/>
    <dgm:cxn modelId="{F99E426E-EE04-45FA-A309-77F25807F7BC}" type="presParOf" srcId="{9220149B-05D3-4345-82DF-73259C19005B}" destId="{2B1E17C4-1BF5-496F-97D4-EE02EC1BC456}" srcOrd="2" destOrd="0" presId="urn:microsoft.com/office/officeart/2008/layout/HalfCircleOrganizationChart"/>
    <dgm:cxn modelId="{C69187A6-0054-4C3B-9232-1C08DD810E74}" type="presParOf" srcId="{D7658DB7-3738-467A-A4BA-A324E8EE6F10}" destId="{31F45131-AD33-4459-AB0D-997D6EE31E57}" srcOrd="2" destOrd="0" presId="urn:microsoft.com/office/officeart/2008/layout/HalfCircleOrganizationChart"/>
    <dgm:cxn modelId="{A0F50607-3408-442C-AB18-8086C864E1F0}" type="presParOf" srcId="{D7658DB7-3738-467A-A4BA-A324E8EE6F10}" destId="{55F6862D-C778-49D4-AE5D-D7A040ED2CDD}" srcOrd="3" destOrd="0" presId="urn:microsoft.com/office/officeart/2008/layout/HalfCircleOrganizationChart"/>
    <dgm:cxn modelId="{45EFEA2A-9FAE-4077-BEB7-41D8394F1812}" type="presParOf" srcId="{55F6862D-C778-49D4-AE5D-D7A040ED2CDD}" destId="{59F9D5E3-4D49-4F78-ADBA-F48C879B6A87}" srcOrd="0" destOrd="0" presId="urn:microsoft.com/office/officeart/2008/layout/HalfCircleOrganizationChart"/>
    <dgm:cxn modelId="{574D2961-D197-4657-B725-486F8543CC3A}" type="presParOf" srcId="{59F9D5E3-4D49-4F78-ADBA-F48C879B6A87}" destId="{21DC5800-B629-4F49-9658-672CB84B7CF8}" srcOrd="0" destOrd="0" presId="urn:microsoft.com/office/officeart/2008/layout/HalfCircleOrganizationChart"/>
    <dgm:cxn modelId="{1AD4BF80-7AD4-443C-A700-7FE5FFA90E49}" type="presParOf" srcId="{59F9D5E3-4D49-4F78-ADBA-F48C879B6A87}" destId="{DA04218C-8A3D-436D-B4D9-768F76F2F6E2}" srcOrd="1" destOrd="0" presId="urn:microsoft.com/office/officeart/2008/layout/HalfCircleOrganizationChart"/>
    <dgm:cxn modelId="{1E4678AC-86DC-4E66-98BB-7E6775EF0C35}" type="presParOf" srcId="{59F9D5E3-4D49-4F78-ADBA-F48C879B6A87}" destId="{7CFF989D-8A77-4F07-8362-799190856D31}" srcOrd="2" destOrd="0" presId="urn:microsoft.com/office/officeart/2008/layout/HalfCircleOrganizationChart"/>
    <dgm:cxn modelId="{C2FAF787-9733-42D6-99E1-3CBF4D08F938}" type="presParOf" srcId="{59F9D5E3-4D49-4F78-ADBA-F48C879B6A87}" destId="{328E5499-68A4-433A-BD66-6175D2473DAD}" srcOrd="3" destOrd="0" presId="urn:microsoft.com/office/officeart/2008/layout/HalfCircleOrganizationChart"/>
    <dgm:cxn modelId="{8F28A095-3192-4054-A468-FFB32483F8D8}" type="presParOf" srcId="{55F6862D-C778-49D4-AE5D-D7A040ED2CDD}" destId="{D476F79C-D77C-42AC-8BDE-E3F66CB387DC}" srcOrd="1" destOrd="0" presId="urn:microsoft.com/office/officeart/2008/layout/HalfCircleOrganizationChart"/>
    <dgm:cxn modelId="{79ADD2F1-3904-4970-AD67-A8C09622E03E}" type="presParOf" srcId="{55F6862D-C778-49D4-AE5D-D7A040ED2CDD}" destId="{0427FCAF-D24C-4C7D-82E4-78B114A898B6}" srcOrd="2" destOrd="0" presId="urn:microsoft.com/office/officeart/2008/layout/HalfCircleOrganizationChart"/>
    <dgm:cxn modelId="{C0F4E9CE-06D3-4377-92C2-D03552F18893}" type="presParOf" srcId="{D7658DB7-3738-467A-A4BA-A324E8EE6F10}" destId="{536646C7-0E2A-408E-A51D-B63EB4623F0B}" srcOrd="4" destOrd="0" presId="urn:microsoft.com/office/officeart/2008/layout/HalfCircleOrganizationChart"/>
    <dgm:cxn modelId="{FF13CBC3-4EF3-4AD5-8B8D-BBBD17AEAC47}" type="presParOf" srcId="{D7658DB7-3738-467A-A4BA-A324E8EE6F10}" destId="{295C4D4A-2537-4A1F-B03C-424F1DEEF040}" srcOrd="5" destOrd="0" presId="urn:microsoft.com/office/officeart/2008/layout/HalfCircleOrganizationChart"/>
    <dgm:cxn modelId="{FB6D5389-EFFB-4A80-8E8F-C17000552B00}" type="presParOf" srcId="{295C4D4A-2537-4A1F-B03C-424F1DEEF040}" destId="{0FE67615-36E7-42B7-BF36-FA6BB38152C5}" srcOrd="0" destOrd="0" presId="urn:microsoft.com/office/officeart/2008/layout/HalfCircleOrganizationChart"/>
    <dgm:cxn modelId="{2BB40D95-0E90-435C-B93F-CB9272AC1418}" type="presParOf" srcId="{0FE67615-36E7-42B7-BF36-FA6BB38152C5}" destId="{260A33F9-F3EA-4C9B-BEB2-C9DBF109F03E}" srcOrd="0" destOrd="0" presId="urn:microsoft.com/office/officeart/2008/layout/HalfCircleOrganizationChart"/>
    <dgm:cxn modelId="{F95E493B-E4CC-4C63-A58C-6106C0965845}" type="presParOf" srcId="{0FE67615-36E7-42B7-BF36-FA6BB38152C5}" destId="{B13476D0-0D14-4178-9556-D90FE0A4BDB0}" srcOrd="1" destOrd="0" presId="urn:microsoft.com/office/officeart/2008/layout/HalfCircleOrganizationChart"/>
    <dgm:cxn modelId="{64478798-4B07-4338-A858-CFEC1EB4DC6D}" type="presParOf" srcId="{0FE67615-36E7-42B7-BF36-FA6BB38152C5}" destId="{719ACBAE-C24B-447D-8656-01742E32F8F0}" srcOrd="2" destOrd="0" presId="urn:microsoft.com/office/officeart/2008/layout/HalfCircleOrganizationChart"/>
    <dgm:cxn modelId="{7F440446-CD9D-4171-8EE9-AE7C6C13948A}" type="presParOf" srcId="{0FE67615-36E7-42B7-BF36-FA6BB38152C5}" destId="{C8372284-1AD3-4E9B-AE5D-DB238E86D423}" srcOrd="3" destOrd="0" presId="urn:microsoft.com/office/officeart/2008/layout/HalfCircleOrganizationChart"/>
    <dgm:cxn modelId="{4C4A71CA-C8A2-4B9C-AC69-C1491FAEDBB7}" type="presParOf" srcId="{295C4D4A-2537-4A1F-B03C-424F1DEEF040}" destId="{76DECEAD-EC71-4256-8430-DDAB00358A1D}" srcOrd="1" destOrd="0" presId="urn:microsoft.com/office/officeart/2008/layout/HalfCircleOrganizationChart"/>
    <dgm:cxn modelId="{5BB48888-9400-4AB6-A214-911F64B598BC}" type="presParOf" srcId="{295C4D4A-2537-4A1F-B03C-424F1DEEF040}" destId="{97E816A1-7AB9-475D-A190-662BA9116290}" srcOrd="2" destOrd="0" presId="urn:microsoft.com/office/officeart/2008/layout/HalfCircleOrganizationChart"/>
    <dgm:cxn modelId="{115A3083-000F-434A-8D6D-5ECC8DC2D532}" type="presParOf" srcId="{D7658DB7-3738-467A-A4BA-A324E8EE6F10}" destId="{9A347998-BD01-499E-A47A-EB26EBAC2ADD}" srcOrd="6" destOrd="0" presId="urn:microsoft.com/office/officeart/2008/layout/HalfCircleOrganizationChart"/>
    <dgm:cxn modelId="{D8DBF4C4-D93D-4B22-B825-D2ACB72D9E69}" type="presParOf" srcId="{D7658DB7-3738-467A-A4BA-A324E8EE6F10}" destId="{5D92F9FA-2EFE-49B6-8600-F8D1BAF98571}" srcOrd="7" destOrd="0" presId="urn:microsoft.com/office/officeart/2008/layout/HalfCircleOrganizationChart"/>
    <dgm:cxn modelId="{5167C2BF-2649-471A-8A0D-466F82B5D1AB}" type="presParOf" srcId="{5D92F9FA-2EFE-49B6-8600-F8D1BAF98571}" destId="{D9CB7E7D-71EA-41CF-BA53-8952C1D2224D}" srcOrd="0" destOrd="0" presId="urn:microsoft.com/office/officeart/2008/layout/HalfCircleOrganizationChart"/>
    <dgm:cxn modelId="{649C7A2E-EF95-4400-AB5B-08A3B948184C}" type="presParOf" srcId="{D9CB7E7D-71EA-41CF-BA53-8952C1D2224D}" destId="{5701CC92-6289-4C7D-993A-E77D61884391}" srcOrd="0" destOrd="0" presId="urn:microsoft.com/office/officeart/2008/layout/HalfCircleOrganizationChart"/>
    <dgm:cxn modelId="{2DA89062-D010-4F5F-8E89-56A39EF5149F}" type="presParOf" srcId="{D9CB7E7D-71EA-41CF-BA53-8952C1D2224D}" destId="{BCD96A4A-A00F-449E-A018-16B47BFB702B}" srcOrd="1" destOrd="0" presId="urn:microsoft.com/office/officeart/2008/layout/HalfCircleOrganizationChart"/>
    <dgm:cxn modelId="{041FECD7-D0FC-432D-8461-7AF43FAE1764}" type="presParOf" srcId="{D9CB7E7D-71EA-41CF-BA53-8952C1D2224D}" destId="{E677CA34-5A40-47E0-A69A-67DE5F0B293E}" srcOrd="2" destOrd="0" presId="urn:microsoft.com/office/officeart/2008/layout/HalfCircleOrganizationChart"/>
    <dgm:cxn modelId="{287B8DDA-4961-4319-857C-228AF28A4BC7}" type="presParOf" srcId="{D9CB7E7D-71EA-41CF-BA53-8952C1D2224D}" destId="{7B8A4D47-9150-4C35-9AB4-13883F237833}" srcOrd="3" destOrd="0" presId="urn:microsoft.com/office/officeart/2008/layout/HalfCircleOrganizationChart"/>
    <dgm:cxn modelId="{EB194EBC-29D0-4BD2-A714-3D8F94DC40AD}" type="presParOf" srcId="{5D92F9FA-2EFE-49B6-8600-F8D1BAF98571}" destId="{97C9F5AC-8DC3-4CC9-8939-DA16484FD9DB}" srcOrd="1" destOrd="0" presId="urn:microsoft.com/office/officeart/2008/layout/HalfCircleOrganizationChart"/>
    <dgm:cxn modelId="{0F935A62-E9BC-45EC-B840-861FED0F969E}" type="presParOf" srcId="{5D92F9FA-2EFE-49B6-8600-F8D1BAF98571}" destId="{777A449F-79D8-4AB0-8FEF-C86607DE9EBE}" srcOrd="2" destOrd="0" presId="urn:microsoft.com/office/officeart/2008/layout/HalfCircleOrganizationChart"/>
    <dgm:cxn modelId="{7C255E50-E62B-41AD-AB4A-2429FE86435E}" type="presParOf" srcId="{266FDB1F-185A-4D55-811C-B968616AFA35}" destId="{57E8FA79-A180-484A-BF2E-05B8E5ECB6C6}" srcOrd="2" destOrd="0" presId="urn:microsoft.com/office/officeart/2008/layout/HalfCircleOrganizationChart"/>
    <dgm:cxn modelId="{D318B8D8-A61D-437F-B58A-046A907596B0}" type="presParOf" srcId="{57E8FA79-A180-484A-BF2E-05B8E5ECB6C6}" destId="{76678945-3469-42F8-998D-C424635659BF}" srcOrd="0" destOrd="0" presId="urn:microsoft.com/office/officeart/2008/layout/HalfCircleOrganizationChart"/>
    <dgm:cxn modelId="{7C8C85A3-D19F-402A-8954-6CE42300E4C2}" type="presParOf" srcId="{57E8FA79-A180-484A-BF2E-05B8E5ECB6C6}" destId="{ACF9A7B3-DF1D-417F-8160-A4D2D728027B}" srcOrd="1" destOrd="0" presId="urn:microsoft.com/office/officeart/2008/layout/HalfCircleOrganizationChart"/>
    <dgm:cxn modelId="{4C50357A-6F2D-4E00-A540-A853BEDDC70D}" type="presParOf" srcId="{ACF9A7B3-DF1D-417F-8160-A4D2D728027B}" destId="{54FF791B-AB13-4C44-8406-84B79E924157}" srcOrd="0" destOrd="0" presId="urn:microsoft.com/office/officeart/2008/layout/HalfCircleOrganizationChart"/>
    <dgm:cxn modelId="{2338F5F1-6DFB-4C1D-B0C5-1E60431F089A}" type="presParOf" srcId="{54FF791B-AB13-4C44-8406-84B79E924157}" destId="{7C32E0F5-1996-4E1C-A195-A28E697EFDB9}" srcOrd="0" destOrd="0" presId="urn:microsoft.com/office/officeart/2008/layout/HalfCircleOrganizationChart"/>
    <dgm:cxn modelId="{F3851E53-E8F8-4C5C-A64C-4A893CE64039}" type="presParOf" srcId="{54FF791B-AB13-4C44-8406-84B79E924157}" destId="{6F0FD17E-37C0-4DDA-A353-EBB468A4A050}" srcOrd="1" destOrd="0" presId="urn:microsoft.com/office/officeart/2008/layout/HalfCircleOrganizationChart"/>
    <dgm:cxn modelId="{54BDD2EF-AC6E-422D-AAB1-80812A4E91C2}" type="presParOf" srcId="{54FF791B-AB13-4C44-8406-84B79E924157}" destId="{50C84383-B6EB-4B3A-A137-21A672B4843F}" srcOrd="2" destOrd="0" presId="urn:microsoft.com/office/officeart/2008/layout/HalfCircleOrganizationChart"/>
    <dgm:cxn modelId="{9EFAFEE8-1089-4C03-B9E5-65B9F124BC26}" type="presParOf" srcId="{54FF791B-AB13-4C44-8406-84B79E924157}" destId="{9574D3BA-78F8-424F-BD2D-B9D5C6571CC3}" srcOrd="3" destOrd="0" presId="urn:microsoft.com/office/officeart/2008/layout/HalfCircleOrganizationChart"/>
    <dgm:cxn modelId="{47BD1A44-AA1D-4734-A4F6-3168248C684E}" type="presParOf" srcId="{ACF9A7B3-DF1D-417F-8160-A4D2D728027B}" destId="{05B33C3C-8AC2-4CF8-A3D7-8A4140F16D21}" srcOrd="1" destOrd="0" presId="urn:microsoft.com/office/officeart/2008/layout/HalfCircleOrganizationChart"/>
    <dgm:cxn modelId="{8A27FCE4-8BB9-435B-99A4-9F10B973866A}" type="presParOf" srcId="{ACF9A7B3-DF1D-417F-8160-A4D2D728027B}" destId="{D5AA3658-D545-44FD-9EB1-238BF94C8E69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678945-3469-42F8-998D-C424635659BF}">
      <dsp:nvSpPr>
        <dsp:cNvPr id="0" name=""/>
        <dsp:cNvSpPr/>
      </dsp:nvSpPr>
      <dsp:spPr>
        <a:xfrm>
          <a:off x="3310191" y="843531"/>
          <a:ext cx="699833" cy="505903"/>
        </a:xfrm>
        <a:custGeom>
          <a:avLst/>
          <a:gdLst/>
          <a:ahLst/>
          <a:cxnLst/>
          <a:rect l="0" t="0" r="0" b="0"/>
          <a:pathLst>
            <a:path>
              <a:moveTo>
                <a:pt x="699833" y="0"/>
              </a:moveTo>
              <a:lnTo>
                <a:pt x="699833" y="505903"/>
              </a:lnTo>
              <a:lnTo>
                <a:pt x="0" y="50590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347998-BD01-499E-A47A-EB26EBAC2ADD}">
      <dsp:nvSpPr>
        <dsp:cNvPr id="0" name=""/>
        <dsp:cNvSpPr/>
      </dsp:nvSpPr>
      <dsp:spPr>
        <a:xfrm>
          <a:off x="4010025" y="843531"/>
          <a:ext cx="3060715" cy="15514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4370"/>
              </a:lnTo>
              <a:lnTo>
                <a:pt x="3060715" y="1374370"/>
              </a:lnTo>
              <a:lnTo>
                <a:pt x="3060715" y="155143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6646C7-0E2A-408E-A51D-B63EB4623F0B}">
      <dsp:nvSpPr>
        <dsp:cNvPr id="0" name=""/>
        <dsp:cNvSpPr/>
      </dsp:nvSpPr>
      <dsp:spPr>
        <a:xfrm>
          <a:off x="4010025" y="843531"/>
          <a:ext cx="1020238" cy="15514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4370"/>
              </a:lnTo>
              <a:lnTo>
                <a:pt x="1020238" y="1374370"/>
              </a:lnTo>
              <a:lnTo>
                <a:pt x="1020238" y="155143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F45131-AD33-4459-AB0D-997D6EE31E57}">
      <dsp:nvSpPr>
        <dsp:cNvPr id="0" name=""/>
        <dsp:cNvSpPr/>
      </dsp:nvSpPr>
      <dsp:spPr>
        <a:xfrm>
          <a:off x="2989786" y="843531"/>
          <a:ext cx="1020238" cy="1551437"/>
        </a:xfrm>
        <a:custGeom>
          <a:avLst/>
          <a:gdLst/>
          <a:ahLst/>
          <a:cxnLst/>
          <a:rect l="0" t="0" r="0" b="0"/>
          <a:pathLst>
            <a:path>
              <a:moveTo>
                <a:pt x="1020238" y="0"/>
              </a:moveTo>
              <a:lnTo>
                <a:pt x="1020238" y="1374370"/>
              </a:lnTo>
              <a:lnTo>
                <a:pt x="0" y="1374370"/>
              </a:lnTo>
              <a:lnTo>
                <a:pt x="0" y="155143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C7093B-1FD1-4927-BF91-C1F36583BE7D}">
      <dsp:nvSpPr>
        <dsp:cNvPr id="0" name=""/>
        <dsp:cNvSpPr/>
      </dsp:nvSpPr>
      <dsp:spPr>
        <a:xfrm>
          <a:off x="949309" y="843531"/>
          <a:ext cx="3060715" cy="1551437"/>
        </a:xfrm>
        <a:custGeom>
          <a:avLst/>
          <a:gdLst/>
          <a:ahLst/>
          <a:cxnLst/>
          <a:rect l="0" t="0" r="0" b="0"/>
          <a:pathLst>
            <a:path>
              <a:moveTo>
                <a:pt x="3060715" y="0"/>
              </a:moveTo>
              <a:lnTo>
                <a:pt x="3060715" y="1374370"/>
              </a:lnTo>
              <a:lnTo>
                <a:pt x="0" y="1374370"/>
              </a:lnTo>
              <a:lnTo>
                <a:pt x="0" y="155143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F077F6-560A-4C78-B528-E43893201238}">
      <dsp:nvSpPr>
        <dsp:cNvPr id="0" name=""/>
        <dsp:cNvSpPr/>
      </dsp:nvSpPr>
      <dsp:spPr>
        <a:xfrm>
          <a:off x="3588438" y="359"/>
          <a:ext cx="843172" cy="843172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B393E5-0AE4-44B9-9381-565CB6CAED0E}">
      <dsp:nvSpPr>
        <dsp:cNvPr id="0" name=""/>
        <dsp:cNvSpPr/>
      </dsp:nvSpPr>
      <dsp:spPr>
        <a:xfrm>
          <a:off x="3588438" y="359"/>
          <a:ext cx="843172" cy="843172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382C83-EA74-4B19-9721-EBB47C2ADC1A}">
      <dsp:nvSpPr>
        <dsp:cNvPr id="0" name=""/>
        <dsp:cNvSpPr/>
      </dsp:nvSpPr>
      <dsp:spPr>
        <a:xfrm>
          <a:off x="3166852" y="152130"/>
          <a:ext cx="1686344" cy="539630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 err="1"/>
            <a:t>One</a:t>
          </a:r>
          <a:r>
            <a:rPr lang="nl-NL" sz="2200" kern="1200" dirty="0"/>
            <a:t> stop shop </a:t>
          </a:r>
        </a:p>
      </dsp:txBody>
      <dsp:txXfrm>
        <a:off x="3166852" y="152130"/>
        <a:ext cx="1686344" cy="539630"/>
      </dsp:txXfrm>
    </dsp:sp>
    <dsp:sp modelId="{64D74EBF-D015-47A2-B89D-22FFB1BCC507}">
      <dsp:nvSpPr>
        <dsp:cNvPr id="0" name=""/>
        <dsp:cNvSpPr/>
      </dsp:nvSpPr>
      <dsp:spPr>
        <a:xfrm>
          <a:off x="527723" y="2394968"/>
          <a:ext cx="843172" cy="843172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3B387F-0502-4C3D-A18F-144B5A160EA7}">
      <dsp:nvSpPr>
        <dsp:cNvPr id="0" name=""/>
        <dsp:cNvSpPr/>
      </dsp:nvSpPr>
      <dsp:spPr>
        <a:xfrm>
          <a:off x="527723" y="2394968"/>
          <a:ext cx="843172" cy="843172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0AA6BF-2DFF-43ED-AAEA-7C3F73610E0E}">
      <dsp:nvSpPr>
        <dsp:cNvPr id="0" name=""/>
        <dsp:cNvSpPr/>
      </dsp:nvSpPr>
      <dsp:spPr>
        <a:xfrm>
          <a:off x="106136" y="2546739"/>
          <a:ext cx="1686344" cy="539630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 err="1"/>
            <a:t>eAIP</a:t>
          </a:r>
          <a:endParaRPr lang="nl-NL" sz="2200" kern="1200" dirty="0"/>
        </a:p>
      </dsp:txBody>
      <dsp:txXfrm>
        <a:off x="106136" y="2546739"/>
        <a:ext cx="1686344" cy="539630"/>
      </dsp:txXfrm>
    </dsp:sp>
    <dsp:sp modelId="{DA04218C-8A3D-436D-B4D9-768F76F2F6E2}">
      <dsp:nvSpPr>
        <dsp:cNvPr id="0" name=""/>
        <dsp:cNvSpPr/>
      </dsp:nvSpPr>
      <dsp:spPr>
        <a:xfrm>
          <a:off x="2568200" y="2394968"/>
          <a:ext cx="843172" cy="843172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FF989D-8A77-4F07-8362-799190856D31}">
      <dsp:nvSpPr>
        <dsp:cNvPr id="0" name=""/>
        <dsp:cNvSpPr/>
      </dsp:nvSpPr>
      <dsp:spPr>
        <a:xfrm>
          <a:off x="2568200" y="2394968"/>
          <a:ext cx="843172" cy="843172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DC5800-B629-4F49-9658-672CB84B7CF8}">
      <dsp:nvSpPr>
        <dsp:cNvPr id="0" name=""/>
        <dsp:cNvSpPr/>
      </dsp:nvSpPr>
      <dsp:spPr>
        <a:xfrm>
          <a:off x="2146614" y="2546739"/>
          <a:ext cx="1686344" cy="539630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 err="1"/>
            <a:t>Geo</a:t>
          </a:r>
          <a:r>
            <a:rPr lang="nl-NL" sz="2200" kern="1200" dirty="0"/>
            <a:t> portal </a:t>
          </a:r>
        </a:p>
      </dsp:txBody>
      <dsp:txXfrm>
        <a:off x="2146614" y="2546739"/>
        <a:ext cx="1686344" cy="539630"/>
      </dsp:txXfrm>
    </dsp:sp>
    <dsp:sp modelId="{B13476D0-0D14-4178-9556-D90FE0A4BDB0}">
      <dsp:nvSpPr>
        <dsp:cNvPr id="0" name=""/>
        <dsp:cNvSpPr/>
      </dsp:nvSpPr>
      <dsp:spPr>
        <a:xfrm>
          <a:off x="4608677" y="2394968"/>
          <a:ext cx="843172" cy="843172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9ACBAE-C24B-447D-8656-01742E32F8F0}">
      <dsp:nvSpPr>
        <dsp:cNvPr id="0" name=""/>
        <dsp:cNvSpPr/>
      </dsp:nvSpPr>
      <dsp:spPr>
        <a:xfrm>
          <a:off x="4608677" y="2394968"/>
          <a:ext cx="843172" cy="843172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0A33F9-F3EA-4C9B-BEB2-C9DBF109F03E}">
      <dsp:nvSpPr>
        <dsp:cNvPr id="0" name=""/>
        <dsp:cNvSpPr/>
      </dsp:nvSpPr>
      <dsp:spPr>
        <a:xfrm>
          <a:off x="4187091" y="2546739"/>
          <a:ext cx="1686344" cy="539630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/>
            <a:t>Net briefing</a:t>
          </a:r>
        </a:p>
      </dsp:txBody>
      <dsp:txXfrm>
        <a:off x="4187091" y="2546739"/>
        <a:ext cx="1686344" cy="539630"/>
      </dsp:txXfrm>
    </dsp:sp>
    <dsp:sp modelId="{BCD96A4A-A00F-449E-A018-16B47BFB702B}">
      <dsp:nvSpPr>
        <dsp:cNvPr id="0" name=""/>
        <dsp:cNvSpPr/>
      </dsp:nvSpPr>
      <dsp:spPr>
        <a:xfrm>
          <a:off x="6649154" y="2394968"/>
          <a:ext cx="843172" cy="843172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77CA34-5A40-47E0-A69A-67DE5F0B293E}">
      <dsp:nvSpPr>
        <dsp:cNvPr id="0" name=""/>
        <dsp:cNvSpPr/>
      </dsp:nvSpPr>
      <dsp:spPr>
        <a:xfrm>
          <a:off x="6649154" y="2394968"/>
          <a:ext cx="843172" cy="843172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01CC92-6289-4C7D-993A-E77D61884391}">
      <dsp:nvSpPr>
        <dsp:cNvPr id="0" name=""/>
        <dsp:cNvSpPr/>
      </dsp:nvSpPr>
      <dsp:spPr>
        <a:xfrm>
          <a:off x="6227568" y="2546739"/>
          <a:ext cx="1686344" cy="539630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/>
            <a:t>U-</a:t>
          </a:r>
          <a:r>
            <a:rPr lang="nl-NL" sz="2200" kern="1200" dirty="0" err="1"/>
            <a:t>space</a:t>
          </a:r>
          <a:endParaRPr lang="nl-NL" sz="2200" kern="1200" dirty="0"/>
        </a:p>
      </dsp:txBody>
      <dsp:txXfrm>
        <a:off x="6227568" y="2546739"/>
        <a:ext cx="1686344" cy="539630"/>
      </dsp:txXfrm>
    </dsp:sp>
    <dsp:sp modelId="{6F0FD17E-37C0-4DDA-A353-EBB468A4A050}">
      <dsp:nvSpPr>
        <dsp:cNvPr id="0" name=""/>
        <dsp:cNvSpPr/>
      </dsp:nvSpPr>
      <dsp:spPr>
        <a:xfrm>
          <a:off x="2568200" y="1197663"/>
          <a:ext cx="843172" cy="843172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C84383-B6EB-4B3A-A137-21A672B4843F}">
      <dsp:nvSpPr>
        <dsp:cNvPr id="0" name=""/>
        <dsp:cNvSpPr/>
      </dsp:nvSpPr>
      <dsp:spPr>
        <a:xfrm>
          <a:off x="2568200" y="1197663"/>
          <a:ext cx="843172" cy="843172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32E0F5-1996-4E1C-A195-A28E697EFDB9}">
      <dsp:nvSpPr>
        <dsp:cNvPr id="0" name=""/>
        <dsp:cNvSpPr/>
      </dsp:nvSpPr>
      <dsp:spPr>
        <a:xfrm>
          <a:off x="2146614" y="1349434"/>
          <a:ext cx="1686344" cy="539630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/>
            <a:t>ADQ data</a:t>
          </a:r>
        </a:p>
      </dsp:txBody>
      <dsp:txXfrm>
        <a:off x="2146614" y="1349434"/>
        <a:ext cx="1686344" cy="5396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7D07F-8FC4-4630-B1BF-5F3F333A4420}" type="datetimeFigureOut">
              <a:rPr lang="nl-NL" smtClean="0"/>
              <a:t>15-3-2019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375D0E-DD1E-467B-BA1C-288D02FD1A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98229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AE9C8-8FAA-A34E-9BDA-DC39BDE379A0}" type="datetimeFigureOut">
              <a:rPr lang="nl-NL" smtClean="0"/>
              <a:t>15-3-2019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518D2A-47A0-6240-B7DA-536C8EE15D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4027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chart" Target="../charts/chart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48"/>
          <a:stretch/>
        </p:blipFill>
        <p:spPr>
          <a:xfrm>
            <a:off x="0" y="787718"/>
            <a:ext cx="9229633" cy="438665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70335" y="2112955"/>
            <a:ext cx="6858000" cy="1241822"/>
          </a:xfrm>
        </p:spPr>
        <p:txBody>
          <a:bodyPr vert="horz" lIns="0" tIns="0" rIns="0" bIns="0">
            <a:normAutofit/>
          </a:bodyPr>
          <a:lstStyle>
            <a:lvl1pPr marL="0" indent="0" algn="l">
              <a:buNone/>
              <a:defRPr sz="1400" baseline="0">
                <a:solidFill>
                  <a:srgbClr val="1E3C8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Naam auteur, dag maand jaar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Teuge 14 april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F23C-E5EB-2741-8A18-0FBD06ABD51C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0335" y="1260000"/>
            <a:ext cx="6858000" cy="759657"/>
          </a:xfrm>
        </p:spPr>
        <p:txBody>
          <a:bodyPr lIns="0" tIns="0" rIns="0" bIns="0" anchor="b" anchorCtr="0">
            <a:normAutofit/>
          </a:bodyPr>
          <a:lstStyle>
            <a:lvl1pPr algn="l">
              <a:lnSpc>
                <a:spcPts val="2380"/>
              </a:lnSpc>
              <a:defRPr sz="2400" baseline="0">
                <a:solidFill>
                  <a:srgbClr val="1E3C82"/>
                </a:solidFill>
              </a:defRPr>
            </a:lvl1pPr>
          </a:lstStyle>
          <a:p>
            <a:r>
              <a:rPr lang="nl-NL" dirty="0"/>
              <a:t>Titel van de presentatie</a:t>
            </a:r>
            <a:br>
              <a:rPr lang="nl-NL" dirty="0"/>
            </a:br>
            <a:r>
              <a:rPr lang="nl-NL" dirty="0"/>
              <a:t>in maximaal 2 regels</a:t>
            </a:r>
            <a:endParaRPr lang="en-US" dirty="0"/>
          </a:p>
        </p:txBody>
      </p:sp>
      <p:sp>
        <p:nvSpPr>
          <p:cNvPr id="12" name="Rechthoek 11"/>
          <p:cNvSpPr/>
          <p:nvPr/>
        </p:nvSpPr>
        <p:spPr>
          <a:xfrm>
            <a:off x="50137" y="16168"/>
            <a:ext cx="9179496" cy="7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dirty="0"/>
              <a:t>  </a:t>
            </a:r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216" b="24343"/>
          <a:stretch/>
        </p:blipFill>
        <p:spPr>
          <a:xfrm>
            <a:off x="54703" y="18669"/>
            <a:ext cx="1759122" cy="777516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7214425" y="376339"/>
            <a:ext cx="20152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>
                <a:solidFill>
                  <a:srgbClr val="005AA0"/>
                </a:solidFill>
                <a:latin typeface="calibri" charset="0"/>
              </a:rPr>
              <a:t>Samen luchtvaart</a:t>
            </a:r>
            <a:r>
              <a:rPr lang="nl-NL" sz="900" baseline="0" dirty="0">
                <a:solidFill>
                  <a:srgbClr val="005AA0"/>
                </a:solidFill>
                <a:latin typeface="calibri" charset="0"/>
              </a:rPr>
              <a:t> mogelijk maken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W Blad W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eperen 9"/>
          <p:cNvGrpSpPr/>
          <p:nvPr userDrawn="1"/>
        </p:nvGrpSpPr>
        <p:grpSpPr>
          <a:xfrm>
            <a:off x="-2637" y="4778115"/>
            <a:ext cx="9146637" cy="378252"/>
            <a:chOff x="-2637" y="4778115"/>
            <a:chExt cx="9146637" cy="378252"/>
          </a:xfrm>
        </p:grpSpPr>
        <p:sp>
          <p:nvSpPr>
            <p:cNvPr id="11" name="Rechthoek 10"/>
            <p:cNvSpPr/>
            <p:nvPr/>
          </p:nvSpPr>
          <p:spPr>
            <a:xfrm>
              <a:off x="-2637" y="4778115"/>
              <a:ext cx="9146637" cy="373169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 </a:t>
              </a:r>
            </a:p>
          </p:txBody>
        </p:sp>
        <p:pic>
          <p:nvPicPr>
            <p:cNvPr id="14" name="Afbeelding 13"/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2280" b="27883"/>
            <a:stretch/>
          </p:blipFill>
          <p:spPr>
            <a:xfrm>
              <a:off x="7934933" y="4778116"/>
              <a:ext cx="893050" cy="378251"/>
            </a:xfrm>
            <a:prstGeom prst="rect">
              <a:avLst/>
            </a:prstGeom>
          </p:spPr>
        </p:pic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4264" y="4780800"/>
            <a:ext cx="3197130" cy="365381"/>
          </a:xfrm>
        </p:spPr>
        <p:txBody>
          <a:bodyPr lIns="0" tIns="0" rIns="0" bIns="0"/>
          <a:lstStyle>
            <a:lvl1pPr>
              <a:defRPr>
                <a:solidFill>
                  <a:srgbClr val="1E3C82"/>
                </a:solidFill>
              </a:defRPr>
            </a:lvl1pPr>
          </a:lstStyle>
          <a:p>
            <a:pPr algn="l"/>
            <a:r>
              <a:rPr lang="en-US"/>
              <a:t>Teuge 14 april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471394" y="4780800"/>
            <a:ext cx="407045" cy="364701"/>
          </a:xfrm>
        </p:spPr>
        <p:txBody>
          <a:bodyPr lIns="0" tIns="0" rIns="0" bIns="0"/>
          <a:lstStyle>
            <a:lvl1pPr algn="ctr">
              <a:defRPr>
                <a:solidFill>
                  <a:srgbClr val="1E3C82"/>
                </a:solidFill>
              </a:defRPr>
            </a:lvl1pPr>
          </a:lstStyle>
          <a:p>
            <a:fld id="{BF22F23C-E5EB-2741-8A18-0FBD06ABD51C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7" name="TextBox 9"/>
          <p:cNvSpPr txBox="1"/>
          <p:nvPr/>
        </p:nvSpPr>
        <p:spPr>
          <a:xfrm>
            <a:off x="720000" y="1539641"/>
            <a:ext cx="3422560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800" b="1" i="0" baseline="0" dirty="0">
                <a:solidFill>
                  <a:srgbClr val="1E3C82"/>
                </a:solidFill>
                <a:latin typeface="Calibri" charset="0"/>
                <a:ea typeface="Calibri" charset="0"/>
                <a:cs typeface="Calibri" charset="0"/>
              </a:rPr>
              <a:t>Bezoekadres</a:t>
            </a:r>
          </a:p>
          <a:p>
            <a:r>
              <a:rPr lang="nl-NL" sz="1800" baseline="0" dirty="0">
                <a:solidFill>
                  <a:srgbClr val="1E3C82"/>
                </a:solidFill>
                <a:latin typeface="calibri" charset="0"/>
                <a:cs typeface="Arial"/>
              </a:rPr>
              <a:t>Stationsplein </a:t>
            </a:r>
            <a:r>
              <a:rPr lang="nl-NL" sz="1800" baseline="0" dirty="0" err="1">
                <a:solidFill>
                  <a:srgbClr val="1E3C82"/>
                </a:solidFill>
                <a:latin typeface="calibri" charset="0"/>
                <a:cs typeface="Arial"/>
              </a:rPr>
              <a:t>ZuidWest</a:t>
            </a:r>
            <a:r>
              <a:rPr lang="nl-NL" sz="1800" baseline="0" dirty="0">
                <a:solidFill>
                  <a:srgbClr val="1E3C82"/>
                </a:solidFill>
                <a:latin typeface="calibri" charset="0"/>
                <a:cs typeface="Arial"/>
              </a:rPr>
              <a:t> 1001</a:t>
            </a:r>
          </a:p>
          <a:p>
            <a:r>
              <a:rPr lang="nl-NL" sz="1800" baseline="0" dirty="0">
                <a:solidFill>
                  <a:srgbClr val="1E3C82"/>
                </a:solidFill>
                <a:latin typeface="calibri" charset="0"/>
                <a:cs typeface="Arial"/>
              </a:rPr>
              <a:t>1117 CV SCHIPHOL</a:t>
            </a:r>
          </a:p>
          <a:p>
            <a:r>
              <a:rPr lang="nl-NL" sz="1800" baseline="0" dirty="0">
                <a:solidFill>
                  <a:srgbClr val="1E3C82"/>
                </a:solidFill>
                <a:latin typeface="calibri" charset="0"/>
                <a:cs typeface="Arial"/>
              </a:rPr>
              <a:t> </a:t>
            </a:r>
          </a:p>
          <a:p>
            <a:r>
              <a:rPr lang="nl-NL" sz="1800" baseline="0" dirty="0">
                <a:solidFill>
                  <a:srgbClr val="1E3C82"/>
                </a:solidFill>
                <a:latin typeface="calibri" charset="0"/>
                <a:cs typeface="Arial"/>
              </a:rPr>
              <a:t>T +31 (0)20 4062000 </a:t>
            </a:r>
          </a:p>
          <a:p>
            <a:r>
              <a:rPr lang="nl-NL" sz="1800" baseline="0" dirty="0">
                <a:solidFill>
                  <a:srgbClr val="1E3C82"/>
                </a:solidFill>
                <a:latin typeface="calibri" charset="0"/>
                <a:cs typeface="Arial"/>
              </a:rPr>
              <a:t>F +31 (0)20 6484999</a:t>
            </a:r>
          </a:p>
          <a:p>
            <a:endParaRPr lang="nl-NL" sz="1800" baseline="0" dirty="0">
              <a:solidFill>
                <a:srgbClr val="1E3C82"/>
              </a:solidFill>
              <a:latin typeface="calibri" charset="0"/>
              <a:cs typeface="Arial"/>
            </a:endParaRPr>
          </a:p>
          <a:p>
            <a:endParaRPr lang="en-US" sz="1800" baseline="0" dirty="0">
              <a:solidFill>
                <a:srgbClr val="1E3C82"/>
              </a:solidFill>
              <a:latin typeface="calibri" charset="0"/>
              <a:cs typeface="Arial"/>
            </a:endParaRPr>
          </a:p>
        </p:txBody>
      </p:sp>
      <p:sp>
        <p:nvSpPr>
          <p:cNvPr id="18" name="Tekstvak 17"/>
          <p:cNvSpPr txBox="1"/>
          <p:nvPr/>
        </p:nvSpPr>
        <p:spPr>
          <a:xfrm>
            <a:off x="4499992" y="1539641"/>
            <a:ext cx="3277052" cy="20774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800" b="1" i="0" baseline="0" dirty="0">
                <a:solidFill>
                  <a:srgbClr val="1E3C82"/>
                </a:solidFill>
                <a:latin typeface="Calibri" charset="0"/>
                <a:ea typeface="Calibri" charset="0"/>
                <a:cs typeface="Calibri" charset="0"/>
              </a:rPr>
              <a:t>Postadres</a:t>
            </a:r>
          </a:p>
          <a:p>
            <a:r>
              <a:rPr lang="nl-NL" sz="1800" baseline="0" dirty="0">
                <a:solidFill>
                  <a:srgbClr val="1E3C82"/>
                </a:solidFill>
                <a:latin typeface="calibri" charset="0"/>
                <a:cs typeface="Arial"/>
              </a:rPr>
              <a:t>Postbus 75200</a:t>
            </a:r>
          </a:p>
          <a:p>
            <a:r>
              <a:rPr lang="nl-NL" sz="1800" baseline="0" dirty="0">
                <a:solidFill>
                  <a:srgbClr val="1E3C82"/>
                </a:solidFill>
                <a:latin typeface="calibri" charset="0"/>
                <a:cs typeface="Arial"/>
              </a:rPr>
              <a:t>1117 ZT SCHIPHOL</a:t>
            </a:r>
          </a:p>
          <a:p>
            <a:endParaRPr lang="nl-NL" sz="1800" baseline="0" dirty="0">
              <a:solidFill>
                <a:srgbClr val="1E3C82"/>
              </a:solidFill>
              <a:latin typeface="calibri" charset="0"/>
              <a:cs typeface="Arial"/>
            </a:endParaRPr>
          </a:p>
          <a:p>
            <a:r>
              <a:rPr lang="nl-NL" sz="1800" baseline="0" dirty="0" err="1">
                <a:solidFill>
                  <a:srgbClr val="1E3C82"/>
                </a:solidFill>
                <a:latin typeface="calibri" charset="0"/>
                <a:cs typeface="Arial"/>
              </a:rPr>
              <a:t>info@lvnl.nl</a:t>
            </a:r>
            <a:endParaRPr lang="nl-NL" sz="1800" baseline="0" dirty="0">
              <a:solidFill>
                <a:srgbClr val="1E3C82"/>
              </a:solidFill>
              <a:latin typeface="calibri" charset="0"/>
              <a:cs typeface="Arial"/>
            </a:endParaRPr>
          </a:p>
          <a:p>
            <a:r>
              <a:rPr lang="nl-NL" sz="1800" baseline="0" dirty="0" err="1">
                <a:solidFill>
                  <a:srgbClr val="1E3C82"/>
                </a:solidFill>
                <a:latin typeface="calibri" charset="0"/>
                <a:cs typeface="Arial"/>
              </a:rPr>
              <a:t>www.lvnl.nl</a:t>
            </a:r>
            <a:endParaRPr lang="nl-NL" sz="1800" baseline="0" dirty="0">
              <a:solidFill>
                <a:srgbClr val="1E3C82"/>
              </a:solidFill>
              <a:latin typeface="calibri" charset="0"/>
              <a:cs typeface="Arial"/>
            </a:endParaRPr>
          </a:p>
          <a:p>
            <a:endParaRPr lang="nl-NL" dirty="0">
              <a:solidFill>
                <a:srgbClr val="1E3C82"/>
              </a:solidFill>
            </a:endParaRPr>
          </a:p>
          <a:p>
            <a:endParaRPr lang="nl-NL" dirty="0">
              <a:solidFill>
                <a:srgbClr val="1E3C82"/>
              </a:solidFill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720000" y="841658"/>
            <a:ext cx="512409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800" b="0" i="0" baseline="0" dirty="0">
                <a:solidFill>
                  <a:srgbClr val="F05A23"/>
                </a:solidFill>
                <a:latin typeface="calibri" charset="0"/>
                <a:cs typeface="Arial"/>
              </a:rPr>
              <a:t>Luchtverkeersleiding Nederland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AW Blad Blauw">
    <p:bg>
      <p:bgPr>
        <a:solidFill>
          <a:srgbClr val="1E3C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eperen 10"/>
          <p:cNvGrpSpPr/>
          <p:nvPr userDrawn="1"/>
        </p:nvGrpSpPr>
        <p:grpSpPr>
          <a:xfrm>
            <a:off x="-2637" y="4778115"/>
            <a:ext cx="9146637" cy="378252"/>
            <a:chOff x="-2637" y="4778115"/>
            <a:chExt cx="9146637" cy="378252"/>
          </a:xfrm>
        </p:grpSpPr>
        <p:sp>
          <p:nvSpPr>
            <p:cNvPr id="13" name="Rechthoek 12"/>
            <p:cNvSpPr/>
            <p:nvPr/>
          </p:nvSpPr>
          <p:spPr>
            <a:xfrm>
              <a:off x="-2637" y="4778115"/>
              <a:ext cx="9146637" cy="373169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 </a:t>
              </a:r>
            </a:p>
          </p:txBody>
        </p:sp>
        <p:pic>
          <p:nvPicPr>
            <p:cNvPr id="15" name="Afbeelding 14"/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2280" b="27883"/>
            <a:stretch/>
          </p:blipFill>
          <p:spPr>
            <a:xfrm>
              <a:off x="7934933" y="4778116"/>
              <a:ext cx="893050" cy="378251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720000" y="1539641"/>
            <a:ext cx="3422560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800" b="1" i="0" baseline="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Bezoekadres</a:t>
            </a:r>
          </a:p>
          <a:p>
            <a:r>
              <a:rPr lang="nl-NL" sz="1800" baseline="0" dirty="0">
                <a:solidFill>
                  <a:schemeClr val="bg1"/>
                </a:solidFill>
                <a:latin typeface="calibri" charset="0"/>
                <a:cs typeface="Arial"/>
              </a:rPr>
              <a:t>Stationsplein </a:t>
            </a:r>
            <a:r>
              <a:rPr lang="nl-NL" sz="1800" baseline="0" dirty="0" err="1">
                <a:solidFill>
                  <a:schemeClr val="bg1"/>
                </a:solidFill>
                <a:latin typeface="calibri" charset="0"/>
                <a:cs typeface="Arial"/>
              </a:rPr>
              <a:t>ZuidWest</a:t>
            </a:r>
            <a:r>
              <a:rPr lang="nl-NL" sz="1800" baseline="0" dirty="0">
                <a:solidFill>
                  <a:schemeClr val="bg1"/>
                </a:solidFill>
                <a:latin typeface="calibri" charset="0"/>
                <a:cs typeface="Arial"/>
              </a:rPr>
              <a:t> 1001</a:t>
            </a:r>
          </a:p>
          <a:p>
            <a:r>
              <a:rPr lang="nl-NL" sz="1800" baseline="0" dirty="0">
                <a:solidFill>
                  <a:schemeClr val="bg1"/>
                </a:solidFill>
                <a:latin typeface="calibri" charset="0"/>
                <a:cs typeface="Arial"/>
              </a:rPr>
              <a:t>1117 CV SCHIPHOL</a:t>
            </a:r>
          </a:p>
          <a:p>
            <a:r>
              <a:rPr lang="nl-NL" sz="1800" baseline="0" dirty="0">
                <a:solidFill>
                  <a:schemeClr val="bg1"/>
                </a:solidFill>
                <a:latin typeface="calibri" charset="0"/>
                <a:cs typeface="Arial"/>
              </a:rPr>
              <a:t> </a:t>
            </a:r>
          </a:p>
          <a:p>
            <a:r>
              <a:rPr lang="nl-NL" sz="1800" baseline="0" dirty="0">
                <a:solidFill>
                  <a:schemeClr val="bg1"/>
                </a:solidFill>
                <a:latin typeface="calibri" charset="0"/>
                <a:cs typeface="Arial"/>
              </a:rPr>
              <a:t>T +31 (0)20 4062000 </a:t>
            </a:r>
          </a:p>
          <a:p>
            <a:r>
              <a:rPr lang="nl-NL" sz="1800" baseline="0" dirty="0">
                <a:solidFill>
                  <a:schemeClr val="bg1"/>
                </a:solidFill>
                <a:latin typeface="calibri" charset="0"/>
                <a:cs typeface="Arial"/>
              </a:rPr>
              <a:t>F +31 (0)20 6484999</a:t>
            </a:r>
          </a:p>
          <a:p>
            <a:endParaRPr lang="nl-NL" sz="1800" baseline="0" dirty="0">
              <a:solidFill>
                <a:schemeClr val="bg1"/>
              </a:solidFill>
              <a:latin typeface="calibri" charset="0"/>
              <a:cs typeface="Arial"/>
            </a:endParaRPr>
          </a:p>
          <a:p>
            <a:endParaRPr lang="en-US" sz="1800" baseline="0" dirty="0">
              <a:solidFill>
                <a:schemeClr val="bg1"/>
              </a:solidFill>
              <a:latin typeface="calibri" charset="0"/>
              <a:cs typeface="Arial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4499992" y="1539641"/>
            <a:ext cx="3277052" cy="20774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800" b="1" i="0" baseline="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Postadres</a:t>
            </a:r>
          </a:p>
          <a:p>
            <a:r>
              <a:rPr lang="nl-NL" sz="1800" baseline="0" dirty="0">
                <a:solidFill>
                  <a:schemeClr val="bg1"/>
                </a:solidFill>
                <a:latin typeface="calibri" charset="0"/>
                <a:cs typeface="Arial"/>
              </a:rPr>
              <a:t>Postbus 75200</a:t>
            </a:r>
          </a:p>
          <a:p>
            <a:r>
              <a:rPr lang="nl-NL" sz="1800" baseline="0" dirty="0">
                <a:solidFill>
                  <a:schemeClr val="bg1"/>
                </a:solidFill>
                <a:latin typeface="calibri" charset="0"/>
                <a:cs typeface="Arial"/>
              </a:rPr>
              <a:t>1117 ZT SCHIPHOL</a:t>
            </a:r>
          </a:p>
          <a:p>
            <a:endParaRPr lang="nl-NL" sz="1800" baseline="0" dirty="0">
              <a:solidFill>
                <a:schemeClr val="bg1"/>
              </a:solidFill>
              <a:latin typeface="calibri" charset="0"/>
              <a:cs typeface="Arial"/>
            </a:endParaRPr>
          </a:p>
          <a:p>
            <a:r>
              <a:rPr lang="nl-NL" sz="1800" baseline="0" dirty="0" err="1">
                <a:solidFill>
                  <a:schemeClr val="bg1"/>
                </a:solidFill>
                <a:latin typeface="calibri" charset="0"/>
                <a:cs typeface="Arial"/>
              </a:rPr>
              <a:t>info@lvnl.nl</a:t>
            </a:r>
            <a:endParaRPr lang="nl-NL" sz="1800" baseline="0" dirty="0">
              <a:solidFill>
                <a:schemeClr val="bg1"/>
              </a:solidFill>
              <a:latin typeface="calibri" charset="0"/>
              <a:cs typeface="Arial"/>
            </a:endParaRPr>
          </a:p>
          <a:p>
            <a:r>
              <a:rPr lang="nl-NL" sz="1800" baseline="0" dirty="0" err="1">
                <a:solidFill>
                  <a:schemeClr val="bg1"/>
                </a:solidFill>
                <a:latin typeface="calibri" charset="0"/>
                <a:cs typeface="Arial"/>
              </a:rPr>
              <a:t>www.lvnl.nl</a:t>
            </a:r>
            <a:endParaRPr lang="nl-NL" sz="1800" baseline="0" dirty="0">
              <a:solidFill>
                <a:schemeClr val="bg1"/>
              </a:solidFill>
              <a:latin typeface="calibri" charset="0"/>
              <a:cs typeface="Arial"/>
            </a:endParaRPr>
          </a:p>
          <a:p>
            <a:endParaRPr lang="nl-NL" dirty="0"/>
          </a:p>
          <a:p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720000" y="841658"/>
            <a:ext cx="512409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800" b="0" i="0" baseline="0" dirty="0">
                <a:solidFill>
                  <a:srgbClr val="F05A23"/>
                </a:solidFill>
                <a:latin typeface="calibri" charset="0"/>
                <a:cs typeface="Arial"/>
              </a:rPr>
              <a:t>Luchtverkeersleiding Nederland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4264" y="4780800"/>
            <a:ext cx="3197130" cy="365381"/>
          </a:xfrm>
        </p:spPr>
        <p:txBody>
          <a:bodyPr lIns="0" tIns="0" rIns="0" bIns="0"/>
          <a:lstStyle>
            <a:lvl1pPr>
              <a:defRPr>
                <a:solidFill>
                  <a:srgbClr val="1E3C82"/>
                </a:solidFill>
              </a:defRPr>
            </a:lvl1pPr>
          </a:lstStyle>
          <a:p>
            <a:pPr algn="l"/>
            <a:r>
              <a:rPr lang="en-US"/>
              <a:t>Teuge 14 april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471394" y="4780800"/>
            <a:ext cx="407045" cy="364701"/>
          </a:xfrm>
        </p:spPr>
        <p:txBody>
          <a:bodyPr lIns="0" tIns="0" rIns="0" bIns="0"/>
          <a:lstStyle>
            <a:lvl1pPr algn="ctr">
              <a:defRPr>
                <a:solidFill>
                  <a:srgbClr val="005AA0"/>
                </a:solidFill>
              </a:defRPr>
            </a:lvl1pPr>
          </a:lstStyle>
          <a:p>
            <a:fld id="{BF22F23C-E5EB-2741-8A18-0FBD06ABD51C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W Blad Blauw">
    <p:bg>
      <p:bgPr>
        <a:solidFill>
          <a:srgbClr val="1E3C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eperen 15"/>
          <p:cNvGrpSpPr/>
          <p:nvPr userDrawn="1"/>
        </p:nvGrpSpPr>
        <p:grpSpPr>
          <a:xfrm>
            <a:off x="-2637" y="4778115"/>
            <a:ext cx="9146637" cy="378252"/>
            <a:chOff x="-2637" y="4778115"/>
            <a:chExt cx="9146637" cy="378252"/>
          </a:xfrm>
        </p:grpSpPr>
        <p:sp>
          <p:nvSpPr>
            <p:cNvPr id="17" name="Rechthoek 16"/>
            <p:cNvSpPr/>
            <p:nvPr/>
          </p:nvSpPr>
          <p:spPr>
            <a:xfrm>
              <a:off x="-2637" y="4778115"/>
              <a:ext cx="9146637" cy="373169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 </a:t>
              </a:r>
            </a:p>
          </p:txBody>
        </p:sp>
        <p:pic>
          <p:nvPicPr>
            <p:cNvPr id="18" name="Afbeelding 17"/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2280" b="27883"/>
            <a:stretch/>
          </p:blipFill>
          <p:spPr>
            <a:xfrm>
              <a:off x="7934933" y="4778116"/>
              <a:ext cx="893050" cy="378251"/>
            </a:xfrm>
            <a:prstGeom prst="rect">
              <a:avLst/>
            </a:prstGeom>
          </p:spPr>
        </p:pic>
      </p:grpSp>
      <p:sp>
        <p:nvSpPr>
          <p:cNvPr id="3" name="Tekstvak 2"/>
          <p:cNvSpPr txBox="1"/>
          <p:nvPr/>
        </p:nvSpPr>
        <p:spPr>
          <a:xfrm>
            <a:off x="720000" y="841658"/>
            <a:ext cx="512409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800" b="0" i="0" baseline="0" dirty="0">
                <a:solidFill>
                  <a:schemeClr val="bg1"/>
                </a:solidFill>
                <a:latin typeface="calibri" charset="0"/>
                <a:cs typeface="Arial"/>
              </a:rPr>
              <a:t>Luchtverkeersleiding Nederland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4264" y="4780800"/>
            <a:ext cx="3197130" cy="365381"/>
          </a:xfrm>
        </p:spPr>
        <p:txBody>
          <a:bodyPr lIns="0" tIns="0" rIns="0" bIns="0"/>
          <a:lstStyle>
            <a:lvl1pPr>
              <a:defRPr>
                <a:solidFill>
                  <a:srgbClr val="005AA0"/>
                </a:solidFill>
              </a:defRPr>
            </a:lvl1pPr>
          </a:lstStyle>
          <a:p>
            <a:pPr algn="l"/>
            <a:r>
              <a:rPr lang="en-US"/>
              <a:t>Teuge 14 april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471394" y="4780800"/>
            <a:ext cx="407045" cy="364701"/>
          </a:xfrm>
        </p:spPr>
        <p:txBody>
          <a:bodyPr lIns="0" tIns="0" rIns="0" bIns="0"/>
          <a:lstStyle>
            <a:lvl1pPr algn="ctr">
              <a:defRPr>
                <a:solidFill>
                  <a:srgbClr val="005AA0"/>
                </a:solidFill>
              </a:defRPr>
            </a:lvl1pPr>
          </a:lstStyle>
          <a:p>
            <a:fld id="{BF22F23C-E5EB-2741-8A18-0FBD06ABD51C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4" name="TextBox 9"/>
          <p:cNvSpPr txBox="1"/>
          <p:nvPr userDrawn="1"/>
        </p:nvSpPr>
        <p:spPr>
          <a:xfrm>
            <a:off x="720000" y="1539641"/>
            <a:ext cx="3422560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800" b="1" i="0" baseline="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Bezoekadres</a:t>
            </a:r>
          </a:p>
          <a:p>
            <a:r>
              <a:rPr lang="nl-NL" sz="1800" baseline="0" dirty="0">
                <a:solidFill>
                  <a:schemeClr val="bg1"/>
                </a:solidFill>
                <a:latin typeface="calibri" charset="0"/>
                <a:cs typeface="Arial"/>
              </a:rPr>
              <a:t>Stationsplein </a:t>
            </a:r>
            <a:r>
              <a:rPr lang="nl-NL" sz="1800" baseline="0" dirty="0" err="1">
                <a:solidFill>
                  <a:schemeClr val="bg1"/>
                </a:solidFill>
                <a:latin typeface="calibri" charset="0"/>
                <a:cs typeface="Arial"/>
              </a:rPr>
              <a:t>ZuidWest</a:t>
            </a:r>
            <a:r>
              <a:rPr lang="nl-NL" sz="1800" baseline="0" dirty="0">
                <a:solidFill>
                  <a:schemeClr val="bg1"/>
                </a:solidFill>
                <a:latin typeface="calibri" charset="0"/>
                <a:cs typeface="Arial"/>
              </a:rPr>
              <a:t> 1001</a:t>
            </a:r>
          </a:p>
          <a:p>
            <a:r>
              <a:rPr lang="nl-NL" sz="1800" baseline="0" dirty="0">
                <a:solidFill>
                  <a:schemeClr val="bg1"/>
                </a:solidFill>
                <a:latin typeface="calibri" charset="0"/>
                <a:cs typeface="Arial"/>
              </a:rPr>
              <a:t>1117 CV SCHIPHOL</a:t>
            </a:r>
          </a:p>
          <a:p>
            <a:r>
              <a:rPr lang="nl-NL" sz="1800" baseline="0" dirty="0">
                <a:solidFill>
                  <a:schemeClr val="bg1"/>
                </a:solidFill>
                <a:latin typeface="calibri" charset="0"/>
                <a:cs typeface="Arial"/>
              </a:rPr>
              <a:t> </a:t>
            </a:r>
          </a:p>
          <a:p>
            <a:r>
              <a:rPr lang="nl-NL" sz="1800" baseline="0" dirty="0">
                <a:solidFill>
                  <a:schemeClr val="bg1"/>
                </a:solidFill>
                <a:latin typeface="calibri" charset="0"/>
                <a:cs typeface="Arial"/>
              </a:rPr>
              <a:t>T +31 (0)20 4062000 </a:t>
            </a:r>
          </a:p>
          <a:p>
            <a:r>
              <a:rPr lang="nl-NL" sz="1800" baseline="0" dirty="0">
                <a:solidFill>
                  <a:schemeClr val="bg1"/>
                </a:solidFill>
                <a:latin typeface="calibri" charset="0"/>
                <a:cs typeface="Arial"/>
              </a:rPr>
              <a:t>F +31 (0)20 6484999</a:t>
            </a:r>
          </a:p>
          <a:p>
            <a:endParaRPr lang="nl-NL" sz="1800" baseline="0" dirty="0">
              <a:solidFill>
                <a:schemeClr val="bg1"/>
              </a:solidFill>
              <a:latin typeface="calibri" charset="0"/>
              <a:cs typeface="Arial"/>
            </a:endParaRPr>
          </a:p>
          <a:p>
            <a:endParaRPr lang="en-US" sz="1800" baseline="0" dirty="0">
              <a:solidFill>
                <a:schemeClr val="bg1"/>
              </a:solidFill>
              <a:latin typeface="calibri" charset="0"/>
              <a:cs typeface="Arial"/>
            </a:endParaRPr>
          </a:p>
        </p:txBody>
      </p:sp>
      <p:sp>
        <p:nvSpPr>
          <p:cNvPr id="15" name="Tekstvak 14"/>
          <p:cNvSpPr txBox="1"/>
          <p:nvPr userDrawn="1"/>
        </p:nvSpPr>
        <p:spPr>
          <a:xfrm>
            <a:off x="4499992" y="1539641"/>
            <a:ext cx="3277052" cy="20774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800" b="1" i="0" baseline="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Postadres</a:t>
            </a:r>
          </a:p>
          <a:p>
            <a:r>
              <a:rPr lang="nl-NL" sz="1800" baseline="0" dirty="0">
                <a:solidFill>
                  <a:schemeClr val="bg1"/>
                </a:solidFill>
                <a:latin typeface="calibri" charset="0"/>
                <a:cs typeface="Arial"/>
              </a:rPr>
              <a:t>Postbus 75200</a:t>
            </a:r>
          </a:p>
          <a:p>
            <a:r>
              <a:rPr lang="nl-NL" sz="1800" baseline="0" dirty="0">
                <a:solidFill>
                  <a:schemeClr val="bg1"/>
                </a:solidFill>
                <a:latin typeface="calibri" charset="0"/>
                <a:cs typeface="Arial"/>
              </a:rPr>
              <a:t>1117 ZT SCHIPHOL</a:t>
            </a:r>
          </a:p>
          <a:p>
            <a:endParaRPr lang="nl-NL" sz="1800" baseline="0" dirty="0">
              <a:solidFill>
                <a:schemeClr val="bg1"/>
              </a:solidFill>
              <a:latin typeface="calibri" charset="0"/>
              <a:cs typeface="Arial"/>
            </a:endParaRPr>
          </a:p>
          <a:p>
            <a:r>
              <a:rPr lang="nl-NL" sz="1800" baseline="0" dirty="0" err="1">
                <a:solidFill>
                  <a:schemeClr val="bg1"/>
                </a:solidFill>
                <a:latin typeface="calibri" charset="0"/>
                <a:cs typeface="Arial"/>
              </a:rPr>
              <a:t>info@lvnl.nl</a:t>
            </a:r>
            <a:endParaRPr lang="nl-NL" sz="1800" baseline="0" dirty="0">
              <a:solidFill>
                <a:schemeClr val="bg1"/>
              </a:solidFill>
              <a:latin typeface="calibri" charset="0"/>
              <a:cs typeface="Arial"/>
            </a:endParaRPr>
          </a:p>
          <a:p>
            <a:r>
              <a:rPr lang="nl-NL" sz="1800" baseline="0" dirty="0" err="1">
                <a:solidFill>
                  <a:schemeClr val="bg1"/>
                </a:solidFill>
                <a:latin typeface="calibri" charset="0"/>
                <a:cs typeface="Arial"/>
              </a:rPr>
              <a:t>www.lvnl.nl</a:t>
            </a:r>
            <a:endParaRPr lang="nl-NL" sz="1800" baseline="0" dirty="0">
              <a:solidFill>
                <a:schemeClr val="bg1"/>
              </a:solidFill>
              <a:latin typeface="calibri" charset="0"/>
              <a:cs typeface="Arial"/>
            </a:endParaRPr>
          </a:p>
          <a:p>
            <a:endParaRPr lang="nl-NL" dirty="0"/>
          </a:p>
          <a:p>
            <a:endParaRPr lang="nl-N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utblad met beeld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eperen 9"/>
          <p:cNvGrpSpPr/>
          <p:nvPr userDrawn="1"/>
        </p:nvGrpSpPr>
        <p:grpSpPr>
          <a:xfrm>
            <a:off x="-2637" y="4778115"/>
            <a:ext cx="9146637" cy="378252"/>
            <a:chOff x="-2637" y="4778115"/>
            <a:chExt cx="9146637" cy="378252"/>
          </a:xfrm>
        </p:grpSpPr>
        <p:sp>
          <p:nvSpPr>
            <p:cNvPr id="11" name="Rechthoek 10"/>
            <p:cNvSpPr/>
            <p:nvPr/>
          </p:nvSpPr>
          <p:spPr>
            <a:xfrm>
              <a:off x="-2637" y="4778115"/>
              <a:ext cx="9146637" cy="373169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 </a:t>
              </a:r>
            </a:p>
          </p:txBody>
        </p:sp>
        <p:pic>
          <p:nvPicPr>
            <p:cNvPr id="15" name="Afbeelding 14"/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2280" b="27883"/>
            <a:stretch/>
          </p:blipFill>
          <p:spPr>
            <a:xfrm>
              <a:off x="7934933" y="4778116"/>
              <a:ext cx="893050" cy="378251"/>
            </a:xfrm>
            <a:prstGeom prst="rect">
              <a:avLst/>
            </a:prstGeom>
          </p:spPr>
        </p:pic>
      </p:grpSp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7822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735827"/>
            <a:ext cx="7886700" cy="994172"/>
          </a:xfrm>
        </p:spPr>
        <p:txBody>
          <a:bodyPr lIns="0" tIns="0" rIns="0" bIns="0" anchor="b" anchorCtr="0"/>
          <a:lstStyle>
            <a:lvl1pPr>
              <a:lnSpc>
                <a:spcPts val="2380"/>
              </a:lnSpc>
              <a:defRPr baseline="0">
                <a:solidFill>
                  <a:srgbClr val="1E3C82"/>
                </a:solidFill>
              </a:defRPr>
            </a:lvl1pPr>
          </a:lstStyle>
          <a:p>
            <a:r>
              <a:rPr lang="nl-NL" dirty="0"/>
              <a:t>Schutblad titel</a:t>
            </a:r>
            <a:br>
              <a:rPr lang="nl-NL" dirty="0"/>
            </a:br>
            <a:r>
              <a:rPr lang="nl-NL" dirty="0"/>
              <a:t>in maximaal 2 regels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4264" y="4780800"/>
            <a:ext cx="3197130" cy="365381"/>
          </a:xfrm>
        </p:spPr>
        <p:txBody>
          <a:bodyPr lIns="0" tIns="0" rIns="0" bIns="0"/>
          <a:lstStyle>
            <a:lvl1pPr>
              <a:defRPr>
                <a:solidFill>
                  <a:srgbClr val="005AA0"/>
                </a:solidFill>
              </a:defRPr>
            </a:lvl1pPr>
          </a:lstStyle>
          <a:p>
            <a:pPr algn="l"/>
            <a:r>
              <a:rPr lang="en-US"/>
              <a:t>Teuge 14 april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471394" y="4780800"/>
            <a:ext cx="407045" cy="364701"/>
          </a:xfrm>
        </p:spPr>
        <p:txBody>
          <a:bodyPr lIns="0" tIns="0" rIns="0" bIns="0"/>
          <a:lstStyle>
            <a:lvl1pPr algn="ctr">
              <a:defRPr>
                <a:solidFill>
                  <a:srgbClr val="005AA0"/>
                </a:solidFill>
              </a:defRPr>
            </a:lvl1pPr>
          </a:lstStyle>
          <a:p>
            <a:fld id="{BF22F23C-E5EB-2741-8A18-0FBD06ABD51C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utblad Blauw">
    <p:bg>
      <p:bgPr>
        <a:solidFill>
          <a:srgbClr val="1E3C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eren 8"/>
          <p:cNvGrpSpPr/>
          <p:nvPr userDrawn="1"/>
        </p:nvGrpSpPr>
        <p:grpSpPr>
          <a:xfrm>
            <a:off x="-2637" y="4778115"/>
            <a:ext cx="9146637" cy="378252"/>
            <a:chOff x="-2637" y="4778115"/>
            <a:chExt cx="9146637" cy="378252"/>
          </a:xfrm>
        </p:grpSpPr>
        <p:sp>
          <p:nvSpPr>
            <p:cNvPr id="10" name="Rechthoek 9"/>
            <p:cNvSpPr/>
            <p:nvPr/>
          </p:nvSpPr>
          <p:spPr>
            <a:xfrm>
              <a:off x="-2637" y="4778115"/>
              <a:ext cx="9146637" cy="373169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 </a:t>
              </a:r>
            </a:p>
          </p:txBody>
        </p:sp>
        <p:pic>
          <p:nvPicPr>
            <p:cNvPr id="11" name="Afbeelding 10"/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2280" b="27883"/>
            <a:stretch/>
          </p:blipFill>
          <p:spPr>
            <a:xfrm>
              <a:off x="7934933" y="4778116"/>
              <a:ext cx="893050" cy="37825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735827"/>
            <a:ext cx="7886700" cy="994172"/>
          </a:xfrm>
        </p:spPr>
        <p:txBody>
          <a:bodyPr lIns="0" tIns="0" rIns="0" bIns="0" anchor="b" anchorCtr="0"/>
          <a:lstStyle>
            <a:lvl1pPr>
              <a:lnSpc>
                <a:spcPts val="2380"/>
              </a:lnSpc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Schutblad titel</a:t>
            </a:r>
            <a:br>
              <a:rPr lang="nl-NL" dirty="0"/>
            </a:br>
            <a:r>
              <a:rPr lang="nl-NL" dirty="0"/>
              <a:t>in maximaal 2 regels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4264" y="4780800"/>
            <a:ext cx="3197130" cy="365381"/>
          </a:xfrm>
        </p:spPr>
        <p:txBody>
          <a:bodyPr lIns="0" tIns="0" rIns="0" bIns="0"/>
          <a:lstStyle>
            <a:lvl1pPr>
              <a:defRPr>
                <a:solidFill>
                  <a:srgbClr val="1E3C82"/>
                </a:solidFill>
              </a:defRPr>
            </a:lvl1pPr>
          </a:lstStyle>
          <a:p>
            <a:pPr algn="l"/>
            <a:r>
              <a:rPr lang="en-US"/>
              <a:t>Teuge 14 april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471394" y="4780800"/>
            <a:ext cx="407045" cy="364701"/>
          </a:xfrm>
        </p:spPr>
        <p:txBody>
          <a:bodyPr lIns="0" tIns="0" rIns="0" bIns="0"/>
          <a:lstStyle>
            <a:lvl1pPr algn="ctr">
              <a:defRPr>
                <a:solidFill>
                  <a:srgbClr val="1E3C82"/>
                </a:solidFill>
              </a:defRPr>
            </a:lvl1pPr>
          </a:lstStyle>
          <a:p>
            <a:fld id="{BF22F23C-E5EB-2741-8A18-0FBD06ABD51C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utblad Oranje">
    <p:bg>
      <p:bgPr>
        <a:solidFill>
          <a:srgbClr val="F05A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eren 2"/>
          <p:cNvGrpSpPr/>
          <p:nvPr userDrawn="1"/>
        </p:nvGrpSpPr>
        <p:grpSpPr>
          <a:xfrm>
            <a:off x="-2637" y="4778115"/>
            <a:ext cx="9146637" cy="378252"/>
            <a:chOff x="-2637" y="4778115"/>
            <a:chExt cx="9146637" cy="378252"/>
          </a:xfrm>
        </p:grpSpPr>
        <p:sp>
          <p:nvSpPr>
            <p:cNvPr id="10" name="Rechthoek 9"/>
            <p:cNvSpPr/>
            <p:nvPr/>
          </p:nvSpPr>
          <p:spPr>
            <a:xfrm>
              <a:off x="-2637" y="4778115"/>
              <a:ext cx="9146637" cy="373169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 </a:t>
              </a:r>
            </a:p>
          </p:txBody>
        </p:sp>
        <p:pic>
          <p:nvPicPr>
            <p:cNvPr id="8" name="Afbeelding 7"/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2280" b="27883"/>
            <a:stretch/>
          </p:blipFill>
          <p:spPr>
            <a:xfrm>
              <a:off x="7934933" y="4778116"/>
              <a:ext cx="893050" cy="37825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720000" y="735827"/>
            <a:ext cx="7886700" cy="994172"/>
          </a:xfrm>
        </p:spPr>
        <p:txBody>
          <a:bodyPr lIns="0" tIns="0" rIns="0" bIns="0" anchor="b" anchorCtr="0"/>
          <a:lstStyle>
            <a:lvl1pPr>
              <a:lnSpc>
                <a:spcPts val="2380"/>
              </a:lnSpc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Schutblad titel</a:t>
            </a:r>
            <a:br>
              <a:rPr lang="nl-NL" dirty="0"/>
            </a:br>
            <a:r>
              <a:rPr lang="nl-NL" dirty="0"/>
              <a:t>in maximaal 2 regels</a:t>
            </a:r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4264" y="4780800"/>
            <a:ext cx="3197130" cy="365381"/>
          </a:xfrm>
        </p:spPr>
        <p:txBody>
          <a:bodyPr lIns="0" tIns="0" rIns="0" bIns="0"/>
          <a:lstStyle>
            <a:lvl1pPr>
              <a:defRPr>
                <a:solidFill>
                  <a:srgbClr val="1E3C82"/>
                </a:solidFill>
              </a:defRPr>
            </a:lvl1pPr>
          </a:lstStyle>
          <a:p>
            <a:pPr algn="l"/>
            <a:r>
              <a:rPr lang="en-US"/>
              <a:t>Teuge 14 april 2018</a:t>
            </a:r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471394" y="4780800"/>
            <a:ext cx="407045" cy="364701"/>
          </a:xfrm>
        </p:spPr>
        <p:txBody>
          <a:bodyPr lIns="0" tIns="0" rIns="0" bIns="0"/>
          <a:lstStyle>
            <a:lvl1pPr algn="ctr">
              <a:defRPr>
                <a:solidFill>
                  <a:srgbClr val="1E3C82"/>
                </a:solidFill>
              </a:defRPr>
            </a:lvl1pPr>
          </a:lstStyle>
          <a:p>
            <a:fld id="{BF22F23C-E5EB-2741-8A18-0FBD06ABD51C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blad 3 Kolom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eperen 16"/>
          <p:cNvGrpSpPr/>
          <p:nvPr userDrawn="1"/>
        </p:nvGrpSpPr>
        <p:grpSpPr>
          <a:xfrm>
            <a:off x="-2637" y="4778115"/>
            <a:ext cx="9146637" cy="378252"/>
            <a:chOff x="-2637" y="4778115"/>
            <a:chExt cx="9146637" cy="378252"/>
          </a:xfrm>
        </p:grpSpPr>
        <p:sp>
          <p:nvSpPr>
            <p:cNvPr id="18" name="Rechthoek 17"/>
            <p:cNvSpPr/>
            <p:nvPr/>
          </p:nvSpPr>
          <p:spPr>
            <a:xfrm>
              <a:off x="-2637" y="4778115"/>
              <a:ext cx="9146637" cy="373169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 </a:t>
              </a:r>
            </a:p>
          </p:txBody>
        </p:sp>
        <p:pic>
          <p:nvPicPr>
            <p:cNvPr id="19" name="Afbeelding 18"/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2280" b="27883"/>
            <a:stretch/>
          </p:blipFill>
          <p:spPr>
            <a:xfrm>
              <a:off x="7934933" y="4778116"/>
              <a:ext cx="893050" cy="37825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374365"/>
            <a:ext cx="5318800" cy="646361"/>
          </a:xfrm>
        </p:spPr>
        <p:txBody>
          <a:bodyPr lIns="0" tIns="0" rIns="0" bIns="0" anchor="t" anchorCtr="0"/>
          <a:lstStyle>
            <a:lvl1pPr>
              <a:lnSpc>
                <a:spcPts val="2380"/>
              </a:lnSpc>
              <a:defRPr baseline="0">
                <a:solidFill>
                  <a:srgbClr val="F05A23"/>
                </a:solidFill>
              </a:defRPr>
            </a:lvl1pPr>
          </a:lstStyle>
          <a:p>
            <a:r>
              <a:rPr lang="nl-NL" dirty="0"/>
              <a:t>Kop in </a:t>
            </a:r>
            <a:br>
              <a:rPr lang="nl-NL" dirty="0"/>
            </a:br>
            <a:r>
              <a:rPr lang="nl-NL" dirty="0"/>
              <a:t>maximaal 2 regels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4264" y="4780800"/>
            <a:ext cx="3197130" cy="365381"/>
          </a:xfrm>
        </p:spPr>
        <p:txBody>
          <a:bodyPr lIns="0" tIns="0" rIns="0" bIns="0"/>
          <a:lstStyle>
            <a:lvl1pPr>
              <a:defRPr>
                <a:solidFill>
                  <a:srgbClr val="1E3C82"/>
                </a:solidFill>
              </a:defRPr>
            </a:lvl1pPr>
          </a:lstStyle>
          <a:p>
            <a:pPr algn="l"/>
            <a:r>
              <a:rPr lang="en-US"/>
              <a:t>Teuge 14 april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471394" y="4780800"/>
            <a:ext cx="407045" cy="364701"/>
          </a:xfrm>
        </p:spPr>
        <p:txBody>
          <a:bodyPr lIns="0" tIns="0" rIns="0" bIns="0"/>
          <a:lstStyle>
            <a:lvl1pPr algn="ctr">
              <a:defRPr>
                <a:solidFill>
                  <a:srgbClr val="1E3C82"/>
                </a:solidFill>
              </a:defRPr>
            </a:lvl1pPr>
          </a:lstStyle>
          <a:p>
            <a:fld id="{BF22F23C-E5EB-2741-8A18-0FBD06ABD51C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19999" y="1155405"/>
            <a:ext cx="2520000" cy="323852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2000" baseline="0">
                <a:solidFill>
                  <a:srgbClr val="1E3C82"/>
                </a:solidFill>
              </a:defRPr>
            </a:lvl1pPr>
          </a:lstStyle>
          <a:p>
            <a:pPr lvl="0"/>
            <a:r>
              <a:rPr lang="nl-NL" dirty="0" err="1"/>
              <a:t>autatur</a:t>
            </a:r>
            <a:r>
              <a:rPr lang="nl-NL" dirty="0"/>
              <a:t> </a:t>
            </a:r>
            <a:r>
              <a:rPr lang="nl-NL" dirty="0" err="1"/>
              <a:t>atis</a:t>
            </a:r>
            <a:r>
              <a:rPr lang="nl-NL" dirty="0"/>
              <a:t> abo. Am vel </a:t>
            </a:r>
            <a:r>
              <a:rPr lang="nl-NL" dirty="0" err="1"/>
              <a:t>iducia</a:t>
            </a:r>
            <a:r>
              <a:rPr lang="nl-NL" dirty="0"/>
              <a:t> con </a:t>
            </a:r>
            <a:r>
              <a:rPr lang="nl-NL" dirty="0" err="1"/>
              <a:t>estrundest</a:t>
            </a:r>
            <a:r>
              <a:rPr lang="nl-NL" dirty="0"/>
              <a:t> </a:t>
            </a:r>
            <a:r>
              <a:rPr lang="nl-NL" dirty="0" err="1"/>
              <a:t>licimagnatio</a:t>
            </a:r>
            <a:r>
              <a:rPr lang="nl-NL" dirty="0"/>
              <a:t> </a:t>
            </a:r>
            <a:r>
              <a:rPr lang="nl-NL" dirty="0" err="1"/>
              <a:t>berionsectus</a:t>
            </a:r>
            <a:r>
              <a:rPr lang="nl-NL" dirty="0"/>
              <a:t> </a:t>
            </a:r>
            <a:r>
              <a:rPr lang="nl-NL" dirty="0" err="1"/>
              <a:t>mincti</a:t>
            </a:r>
            <a:r>
              <a:rPr lang="nl-NL" dirty="0"/>
              <a:t> rest </a:t>
            </a:r>
            <a:r>
              <a:rPr lang="nl-NL" dirty="0" err="1"/>
              <a:t>exeri</a:t>
            </a:r>
            <a:r>
              <a:rPr lang="nl-NL" dirty="0"/>
              <a:t> </a:t>
            </a:r>
            <a:r>
              <a:rPr lang="nl-NL" dirty="0" err="1"/>
              <a:t>reptatet</a:t>
            </a:r>
            <a:r>
              <a:rPr lang="nl-NL" dirty="0"/>
              <a:t> ut </a:t>
            </a:r>
            <a:r>
              <a:rPr lang="nl-NL" dirty="0" err="1"/>
              <a:t>qui</a:t>
            </a:r>
            <a:r>
              <a:rPr lang="nl-NL" dirty="0"/>
              <a:t> te </a:t>
            </a:r>
            <a:r>
              <a:rPr lang="nl-NL" dirty="0" err="1"/>
              <a:t>liquamet</a:t>
            </a:r>
            <a:r>
              <a:rPr lang="nl-NL" dirty="0"/>
              <a:t>, </a:t>
            </a:r>
            <a:r>
              <a:rPr lang="nl-NL" dirty="0" err="1"/>
              <a:t>volore</a:t>
            </a:r>
            <a:r>
              <a:rPr lang="nl-NL" dirty="0"/>
              <a:t> nest </a:t>
            </a:r>
            <a:r>
              <a:rPr lang="nl-NL" dirty="0" err="1"/>
              <a:t>eumque</a:t>
            </a:r>
            <a:r>
              <a:rPr lang="nl-NL" dirty="0"/>
              <a:t> </a:t>
            </a:r>
            <a:r>
              <a:rPr lang="nl-NL" dirty="0" err="1"/>
              <a:t>siminciatust</a:t>
            </a:r>
            <a:r>
              <a:rPr lang="nl-NL" dirty="0"/>
              <a:t> </a:t>
            </a:r>
            <a:r>
              <a:rPr lang="nl-NL" dirty="0" err="1"/>
              <a:t>maiorpo</a:t>
            </a:r>
            <a:r>
              <a:rPr lang="nl-NL" dirty="0"/>
              <a:t> </a:t>
            </a:r>
            <a:r>
              <a:rPr lang="nl-NL" dirty="0" err="1"/>
              <a:t>rehendi</a:t>
            </a:r>
            <a:r>
              <a:rPr lang="nl-NL" dirty="0"/>
              <a:t> </a:t>
            </a:r>
            <a:r>
              <a:rPr lang="nl-NL" dirty="0" err="1"/>
              <a:t>corruptas</a:t>
            </a:r>
            <a:r>
              <a:rPr lang="nl-NL" dirty="0"/>
              <a:t> </a:t>
            </a:r>
            <a:r>
              <a:rPr lang="nl-NL" dirty="0" err="1"/>
              <a:t>cus</a:t>
            </a:r>
            <a:r>
              <a:rPr lang="nl-NL" dirty="0"/>
              <a:t>,. 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3432686" y="1155405"/>
            <a:ext cx="2520000" cy="3238524"/>
          </a:xfrm>
        </p:spPr>
        <p:txBody>
          <a:bodyPr lIns="0" tIns="0" rIns="0" bIns="0">
            <a:normAutofit/>
          </a:bodyPr>
          <a:lstStyle>
            <a:lvl1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tx1"/>
              </a:buClr>
              <a:buSzTx/>
              <a:buFont typeface="Arial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6145373" y="1155405"/>
            <a:ext cx="2520000" cy="3238524"/>
          </a:xfrm>
        </p:spPr>
        <p:txBody>
          <a:bodyPr lIns="0" tIns="0" rIns="0" bIns="0">
            <a:normAutofit/>
          </a:bodyPr>
          <a:lstStyle>
            <a:lvl1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tx1"/>
              </a:buClr>
              <a:buSzTx/>
              <a:buFont typeface="Arial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blad 2 Kolom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eperen 14"/>
          <p:cNvGrpSpPr/>
          <p:nvPr userDrawn="1"/>
        </p:nvGrpSpPr>
        <p:grpSpPr>
          <a:xfrm>
            <a:off x="-2637" y="4778115"/>
            <a:ext cx="9146637" cy="378252"/>
            <a:chOff x="-2637" y="4778115"/>
            <a:chExt cx="9146637" cy="378252"/>
          </a:xfrm>
        </p:grpSpPr>
        <p:sp>
          <p:nvSpPr>
            <p:cNvPr id="16" name="Rechthoek 15"/>
            <p:cNvSpPr/>
            <p:nvPr/>
          </p:nvSpPr>
          <p:spPr>
            <a:xfrm>
              <a:off x="-2637" y="4778115"/>
              <a:ext cx="9146637" cy="373169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 </a:t>
              </a:r>
            </a:p>
          </p:txBody>
        </p:sp>
        <p:pic>
          <p:nvPicPr>
            <p:cNvPr id="17" name="Afbeelding 16"/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2280" b="27883"/>
            <a:stretch/>
          </p:blipFill>
          <p:spPr>
            <a:xfrm>
              <a:off x="7934933" y="4778116"/>
              <a:ext cx="893050" cy="378251"/>
            </a:xfrm>
            <a:prstGeom prst="rect">
              <a:avLst/>
            </a:prstGeom>
          </p:spPr>
        </p:pic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4264" y="4780800"/>
            <a:ext cx="3197130" cy="365381"/>
          </a:xfrm>
        </p:spPr>
        <p:txBody>
          <a:bodyPr lIns="0" tIns="0" rIns="0" bIns="0"/>
          <a:lstStyle>
            <a:lvl1pPr>
              <a:defRPr>
                <a:solidFill>
                  <a:srgbClr val="1E3C82"/>
                </a:solidFill>
              </a:defRPr>
            </a:lvl1pPr>
          </a:lstStyle>
          <a:p>
            <a:pPr algn="l"/>
            <a:r>
              <a:rPr lang="en-US"/>
              <a:t>Teuge 14 april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471394" y="4780800"/>
            <a:ext cx="407045" cy="364701"/>
          </a:xfrm>
        </p:spPr>
        <p:txBody>
          <a:bodyPr lIns="0" tIns="0" rIns="0" bIns="0"/>
          <a:lstStyle>
            <a:lvl1pPr algn="ctr">
              <a:defRPr>
                <a:solidFill>
                  <a:srgbClr val="1E3C82"/>
                </a:solidFill>
              </a:defRPr>
            </a:lvl1pPr>
          </a:lstStyle>
          <a:p>
            <a:fld id="{BF22F23C-E5EB-2741-8A18-0FBD06ABD51C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20000" y="1155405"/>
            <a:ext cx="3780000" cy="323852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2000" baseline="0">
                <a:solidFill>
                  <a:srgbClr val="1E3C82"/>
                </a:solidFill>
              </a:defRPr>
            </a:lvl1pPr>
          </a:lstStyle>
          <a:p>
            <a:pPr lvl="0"/>
            <a:r>
              <a:rPr lang="nl-NL" dirty="0"/>
              <a:t>Hier de tekst in laten lopen. </a:t>
            </a:r>
            <a:r>
              <a:rPr lang="nl-NL" dirty="0" err="1"/>
              <a:t>Quid</a:t>
            </a:r>
            <a:r>
              <a:rPr lang="nl-NL" dirty="0"/>
              <a:t> </a:t>
            </a:r>
            <a:r>
              <a:rPr lang="nl-NL" dirty="0" err="1"/>
              <a:t>quia</a:t>
            </a:r>
            <a:r>
              <a:rPr lang="nl-NL" dirty="0"/>
              <a:t> </a:t>
            </a:r>
            <a:r>
              <a:rPr lang="nl-NL" dirty="0" err="1"/>
              <a:t>corese</a:t>
            </a:r>
            <a:r>
              <a:rPr lang="nl-NL" dirty="0"/>
              <a:t> </a:t>
            </a:r>
            <a:r>
              <a:rPr lang="nl-NL" dirty="0" err="1"/>
              <a:t>vite</a:t>
            </a:r>
            <a:r>
              <a:rPr lang="nl-NL" dirty="0"/>
              <a:t> </a:t>
            </a:r>
            <a:r>
              <a:rPr lang="nl-NL" dirty="0" err="1"/>
              <a:t>voloriatiae</a:t>
            </a:r>
            <a:r>
              <a:rPr lang="nl-NL" dirty="0"/>
              <a:t> </a:t>
            </a:r>
            <a:r>
              <a:rPr lang="nl-NL" dirty="0" err="1"/>
              <a:t>aut</a:t>
            </a:r>
            <a:r>
              <a:rPr lang="nl-NL" dirty="0"/>
              <a:t> </a:t>
            </a:r>
            <a:r>
              <a:rPr lang="nl-NL" dirty="0" err="1"/>
              <a:t>volluptat</a:t>
            </a:r>
            <a:r>
              <a:rPr lang="nl-NL" dirty="0"/>
              <a:t> </a:t>
            </a:r>
            <a:r>
              <a:rPr lang="nl-NL" dirty="0" err="1"/>
              <a:t>utessectum</a:t>
            </a:r>
            <a:r>
              <a:rPr lang="nl-NL" dirty="0"/>
              <a:t> </a:t>
            </a:r>
            <a:r>
              <a:rPr lang="nl-NL" dirty="0" err="1"/>
              <a:t>quame</a:t>
            </a:r>
            <a:r>
              <a:rPr lang="nl-NL" dirty="0"/>
              <a:t> si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4878439" y="1155405"/>
            <a:ext cx="3780000" cy="3238524"/>
          </a:xfrm>
        </p:spPr>
        <p:txBody>
          <a:bodyPr lIns="0" tIns="0" rIns="0" bIns="0">
            <a:normAutofit/>
          </a:bodyPr>
          <a:lstStyle>
            <a:lvl1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tx1"/>
              </a:buClr>
              <a:buSzTx/>
              <a:buFont typeface="Arial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374365"/>
            <a:ext cx="5318800" cy="646361"/>
          </a:xfrm>
        </p:spPr>
        <p:txBody>
          <a:bodyPr lIns="0" tIns="0" rIns="0" bIns="0" anchor="t" anchorCtr="0"/>
          <a:lstStyle>
            <a:lvl1pPr>
              <a:lnSpc>
                <a:spcPts val="2380"/>
              </a:lnSpc>
              <a:defRPr baseline="0">
                <a:solidFill>
                  <a:srgbClr val="F05A23"/>
                </a:solidFill>
              </a:defRPr>
            </a:lvl1pPr>
          </a:lstStyle>
          <a:p>
            <a:r>
              <a:rPr lang="nl-NL" dirty="0"/>
              <a:t>Kop in </a:t>
            </a:r>
            <a:br>
              <a:rPr lang="nl-NL" dirty="0"/>
            </a:br>
            <a:r>
              <a:rPr lang="nl-NL" dirty="0"/>
              <a:t>maximaal 2 regels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blad 1 Kolom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eren 8"/>
          <p:cNvGrpSpPr/>
          <p:nvPr userDrawn="1"/>
        </p:nvGrpSpPr>
        <p:grpSpPr>
          <a:xfrm>
            <a:off x="-2637" y="4778115"/>
            <a:ext cx="9146637" cy="378252"/>
            <a:chOff x="-2637" y="4778115"/>
            <a:chExt cx="9146637" cy="378252"/>
          </a:xfrm>
        </p:grpSpPr>
        <p:sp>
          <p:nvSpPr>
            <p:cNvPr id="11" name="Rechthoek 10"/>
            <p:cNvSpPr/>
            <p:nvPr/>
          </p:nvSpPr>
          <p:spPr>
            <a:xfrm>
              <a:off x="-2637" y="4778115"/>
              <a:ext cx="9146637" cy="373169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 </a:t>
              </a:r>
            </a:p>
          </p:txBody>
        </p:sp>
        <p:pic>
          <p:nvPicPr>
            <p:cNvPr id="14" name="Afbeelding 13"/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2280" b="27883"/>
            <a:stretch/>
          </p:blipFill>
          <p:spPr>
            <a:xfrm>
              <a:off x="7934933" y="4778116"/>
              <a:ext cx="893050" cy="378251"/>
            </a:xfrm>
            <a:prstGeom prst="rect">
              <a:avLst/>
            </a:prstGeom>
          </p:spPr>
        </p:pic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4264" y="4780800"/>
            <a:ext cx="3197130" cy="365381"/>
          </a:xfrm>
        </p:spPr>
        <p:txBody>
          <a:bodyPr lIns="0" tIns="0" rIns="0" bIns="0"/>
          <a:lstStyle>
            <a:lvl1pPr>
              <a:defRPr>
                <a:solidFill>
                  <a:srgbClr val="1E3C82"/>
                </a:solidFill>
              </a:defRPr>
            </a:lvl1pPr>
          </a:lstStyle>
          <a:p>
            <a:pPr algn="l"/>
            <a:r>
              <a:rPr lang="en-US"/>
              <a:t>Teuge 14 april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471394" y="4780800"/>
            <a:ext cx="407045" cy="364701"/>
          </a:xfrm>
        </p:spPr>
        <p:txBody>
          <a:bodyPr lIns="0" tIns="0" rIns="0" bIns="0"/>
          <a:lstStyle>
            <a:lvl1pPr algn="ctr">
              <a:defRPr>
                <a:solidFill>
                  <a:srgbClr val="1E3C82"/>
                </a:solidFill>
              </a:defRPr>
            </a:lvl1pPr>
          </a:lstStyle>
          <a:p>
            <a:fld id="{BF22F23C-E5EB-2741-8A18-0FBD06ABD51C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20000" y="1155405"/>
            <a:ext cx="7941400" cy="323852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000" baseline="0">
                <a:solidFill>
                  <a:srgbClr val="1E3C82"/>
                </a:solidFill>
              </a:defRPr>
            </a:lvl1pPr>
          </a:lstStyle>
          <a:p>
            <a:pPr lvl="0"/>
            <a:r>
              <a:rPr lang="nl-NL" dirty="0"/>
              <a:t>Hier de tekst in laten lopen. </a:t>
            </a:r>
            <a:r>
              <a:rPr lang="nl-NL" dirty="0" err="1"/>
              <a:t>Quid</a:t>
            </a:r>
            <a:r>
              <a:rPr lang="nl-NL" dirty="0"/>
              <a:t> </a:t>
            </a:r>
            <a:r>
              <a:rPr lang="nl-NL" dirty="0" err="1"/>
              <a:t>quia</a:t>
            </a:r>
            <a:r>
              <a:rPr lang="nl-NL" dirty="0"/>
              <a:t> </a:t>
            </a:r>
            <a:r>
              <a:rPr lang="nl-NL" dirty="0" err="1"/>
              <a:t>corese</a:t>
            </a:r>
            <a:r>
              <a:rPr lang="nl-NL" dirty="0"/>
              <a:t> </a:t>
            </a:r>
            <a:r>
              <a:rPr lang="nl-NL" dirty="0" err="1"/>
              <a:t>vite</a:t>
            </a:r>
            <a:r>
              <a:rPr lang="nl-NL" dirty="0"/>
              <a:t> </a:t>
            </a:r>
            <a:r>
              <a:rPr lang="nl-NL" dirty="0" err="1"/>
              <a:t>voloriatiae</a:t>
            </a:r>
            <a:r>
              <a:rPr lang="nl-NL" dirty="0"/>
              <a:t> </a:t>
            </a:r>
            <a:r>
              <a:rPr lang="nl-NL" dirty="0" err="1"/>
              <a:t>aut</a:t>
            </a:r>
            <a:r>
              <a:rPr lang="nl-NL" dirty="0"/>
              <a:t> </a:t>
            </a:r>
            <a:r>
              <a:rPr lang="nl-NL" dirty="0" err="1"/>
              <a:t>volluptat</a:t>
            </a:r>
            <a:r>
              <a:rPr lang="nl-NL" dirty="0"/>
              <a:t> </a:t>
            </a:r>
            <a:r>
              <a:rPr lang="nl-NL" dirty="0" err="1"/>
              <a:t>utessectum</a:t>
            </a:r>
            <a:r>
              <a:rPr lang="nl-NL" dirty="0"/>
              <a:t> </a:t>
            </a:r>
            <a:r>
              <a:rPr lang="nl-NL" dirty="0" err="1"/>
              <a:t>quame</a:t>
            </a:r>
            <a:r>
              <a:rPr lang="nl-NL" dirty="0"/>
              <a:t> si </a:t>
            </a:r>
            <a:r>
              <a:rPr lang="nl-NL" dirty="0" err="1"/>
              <a:t>doleni</a:t>
            </a:r>
            <a:r>
              <a:rPr lang="nl-NL" dirty="0"/>
              <a:t> </a:t>
            </a:r>
            <a:r>
              <a:rPr lang="nl-NL" dirty="0" err="1"/>
              <a:t>dolorporisci</a:t>
            </a:r>
            <a:r>
              <a:rPr lang="nl-NL" dirty="0"/>
              <a:t> </a:t>
            </a:r>
            <a:r>
              <a:rPr lang="nl-NL" dirty="0" err="1"/>
              <a:t>omniati</a:t>
            </a:r>
            <a:r>
              <a:rPr lang="nl-NL" dirty="0"/>
              <a:t> </a:t>
            </a:r>
            <a:r>
              <a:rPr lang="nl-NL" dirty="0" err="1"/>
              <a:t>veliassit</a:t>
            </a:r>
            <a:r>
              <a:rPr lang="nl-NL" dirty="0"/>
              <a:t> </a:t>
            </a:r>
            <a:r>
              <a:rPr lang="nl-NL" dirty="0" err="1"/>
              <a:t>occumquassit</a:t>
            </a:r>
            <a:r>
              <a:rPr lang="nl-NL" dirty="0"/>
              <a:t> </a:t>
            </a:r>
            <a:r>
              <a:rPr lang="nl-NL" dirty="0" err="1"/>
              <a:t>lante</a:t>
            </a:r>
            <a:r>
              <a:rPr lang="nl-NL" dirty="0"/>
              <a:t> </a:t>
            </a:r>
            <a:r>
              <a:rPr lang="nl-NL" dirty="0" err="1"/>
              <a:t>od</a:t>
            </a:r>
            <a:r>
              <a:rPr lang="nl-NL" dirty="0"/>
              <a:t> </a:t>
            </a:r>
            <a:r>
              <a:rPr lang="nl-NL" dirty="0" err="1"/>
              <a:t>molorit</a:t>
            </a:r>
            <a:r>
              <a:rPr lang="nl-NL" dirty="0"/>
              <a:t> que </a:t>
            </a:r>
            <a:r>
              <a:rPr lang="nl-NL" dirty="0" err="1"/>
              <a:t>exceribus</a:t>
            </a:r>
            <a:r>
              <a:rPr lang="nl-NL" dirty="0"/>
              <a:t> </a:t>
            </a:r>
            <a:r>
              <a:rPr lang="nl-NL" dirty="0" err="1"/>
              <a:t>venim</a:t>
            </a:r>
            <a:r>
              <a:rPr lang="nl-NL" dirty="0"/>
              <a:t> </a:t>
            </a:r>
            <a:r>
              <a:rPr lang="nl-NL" dirty="0" err="1"/>
              <a:t>quist</a:t>
            </a:r>
            <a:r>
              <a:rPr lang="nl-NL" dirty="0"/>
              <a:t> et ut audit, si </a:t>
            </a:r>
            <a:r>
              <a:rPr lang="nl-NL" dirty="0" err="1"/>
              <a:t>doluptius</a:t>
            </a:r>
            <a:r>
              <a:rPr lang="nl-NL" dirty="0"/>
              <a:t> </a:t>
            </a:r>
            <a:r>
              <a:rPr lang="nl-NL" dirty="0" err="1"/>
              <a:t>derum</a:t>
            </a:r>
            <a:r>
              <a:rPr lang="nl-NL" dirty="0"/>
              <a:t> </a:t>
            </a:r>
            <a:r>
              <a:rPr lang="nl-NL" dirty="0" err="1"/>
              <a:t>idus</a:t>
            </a:r>
            <a:r>
              <a:rPr lang="nl-NL" dirty="0"/>
              <a:t> </a:t>
            </a:r>
            <a:r>
              <a:rPr lang="nl-NL" dirty="0" err="1"/>
              <a:t>aliquassit</a:t>
            </a:r>
            <a:r>
              <a:rPr lang="nl-NL" dirty="0"/>
              <a:t>, </a:t>
            </a:r>
            <a:r>
              <a:rPr lang="nl-NL" dirty="0" err="1"/>
              <a:t>num</a:t>
            </a:r>
            <a:r>
              <a:rPr lang="nl-NL" dirty="0"/>
              <a:t> </a:t>
            </a:r>
            <a:r>
              <a:rPr lang="nl-NL" dirty="0" err="1"/>
              <a:t>rerio</a:t>
            </a:r>
            <a:r>
              <a:rPr lang="nl-NL" dirty="0"/>
              <a:t> </a:t>
            </a:r>
            <a:r>
              <a:rPr lang="nl-NL" dirty="0" err="1"/>
              <a:t>expliquia</a:t>
            </a:r>
            <a:r>
              <a:rPr lang="nl-NL" dirty="0"/>
              <a:t> </a:t>
            </a:r>
            <a:r>
              <a:rPr lang="nl-NL" dirty="0" err="1"/>
              <a:t>quam</a:t>
            </a:r>
            <a:r>
              <a:rPr lang="nl-NL" dirty="0"/>
              <a:t> </a:t>
            </a:r>
            <a:r>
              <a:rPr lang="nl-NL" dirty="0" err="1"/>
              <a:t>volorat</a:t>
            </a:r>
            <a:r>
              <a:rPr lang="nl-NL" dirty="0"/>
              <a:t> </a:t>
            </a:r>
            <a:r>
              <a:rPr lang="nl-NL" dirty="0" err="1"/>
              <a:t>uritist</a:t>
            </a:r>
            <a:r>
              <a:rPr lang="nl-NL" dirty="0"/>
              <a:t> </a:t>
            </a:r>
            <a:r>
              <a:rPr lang="nl-NL" dirty="0" err="1"/>
              <a:t>aut</a:t>
            </a:r>
            <a:r>
              <a:rPr lang="nl-NL" dirty="0"/>
              <a:t> </a:t>
            </a:r>
            <a:r>
              <a:rPr lang="nl-NL" dirty="0" err="1"/>
              <a:t>dolecum</a:t>
            </a:r>
            <a:r>
              <a:rPr lang="nl-NL" dirty="0"/>
              <a:t> sim nis </a:t>
            </a:r>
            <a:r>
              <a:rPr lang="nl-NL" dirty="0" err="1"/>
              <a:t>modis</a:t>
            </a:r>
            <a:r>
              <a:rPr lang="nl-NL" dirty="0"/>
              <a:t> </a:t>
            </a:r>
            <a:r>
              <a:rPr lang="nl-NL" dirty="0" err="1"/>
              <a:t>esed</a:t>
            </a:r>
            <a:r>
              <a:rPr lang="nl-NL" dirty="0"/>
              <a:t> </a:t>
            </a:r>
            <a:r>
              <a:rPr lang="nl-NL" dirty="0" err="1"/>
              <a:t>quas</a:t>
            </a:r>
            <a:r>
              <a:rPr lang="nl-NL" dirty="0"/>
              <a:t> </a:t>
            </a:r>
            <a:r>
              <a:rPr lang="nl-NL" dirty="0" err="1"/>
              <a:t>dolupta</a:t>
            </a:r>
            <a:r>
              <a:rPr lang="nl-NL" dirty="0"/>
              <a:t> </a:t>
            </a:r>
            <a:r>
              <a:rPr lang="nl-NL" dirty="0" err="1"/>
              <a:t>autatur</a:t>
            </a:r>
            <a:r>
              <a:rPr lang="nl-NL" dirty="0"/>
              <a:t> </a:t>
            </a:r>
            <a:r>
              <a:rPr lang="nl-NL" dirty="0" err="1"/>
              <a:t>atis</a:t>
            </a:r>
            <a:r>
              <a:rPr lang="nl-NL" dirty="0"/>
              <a:t> abo. Am vel </a:t>
            </a:r>
            <a:r>
              <a:rPr lang="nl-NL" dirty="0" err="1"/>
              <a:t>iducia</a:t>
            </a:r>
            <a:r>
              <a:rPr lang="nl-NL" dirty="0"/>
              <a:t> con </a:t>
            </a:r>
            <a:r>
              <a:rPr lang="nl-NL" dirty="0" err="1"/>
              <a:t>estrundest</a:t>
            </a:r>
            <a:r>
              <a:rPr lang="nl-NL" dirty="0"/>
              <a:t> </a:t>
            </a:r>
            <a:r>
              <a:rPr lang="nl-NL" dirty="0" err="1"/>
              <a:t>licimagnatio</a:t>
            </a:r>
            <a:r>
              <a:rPr lang="nl-NL" dirty="0"/>
              <a:t> </a:t>
            </a:r>
            <a:r>
              <a:rPr lang="nl-NL" dirty="0" err="1"/>
              <a:t>berionsectus</a:t>
            </a:r>
            <a:r>
              <a:rPr lang="nl-NL" dirty="0"/>
              <a:t> </a:t>
            </a:r>
            <a:r>
              <a:rPr lang="nl-NL" dirty="0" err="1"/>
              <a:t>mincti</a:t>
            </a:r>
            <a:r>
              <a:rPr lang="nl-NL" dirty="0"/>
              <a:t> rest </a:t>
            </a:r>
            <a:r>
              <a:rPr lang="nl-NL" dirty="0" err="1"/>
              <a:t>exeri</a:t>
            </a:r>
            <a:r>
              <a:rPr lang="nl-NL" dirty="0"/>
              <a:t> </a:t>
            </a:r>
            <a:r>
              <a:rPr lang="nl-NL" dirty="0" err="1"/>
              <a:t>reptatet</a:t>
            </a:r>
            <a:r>
              <a:rPr lang="nl-NL" dirty="0"/>
              <a:t> ut </a:t>
            </a:r>
            <a:r>
              <a:rPr lang="nl-NL" dirty="0" err="1"/>
              <a:t>qui</a:t>
            </a:r>
            <a:r>
              <a:rPr lang="nl-NL" dirty="0"/>
              <a:t> te </a:t>
            </a:r>
            <a:r>
              <a:rPr lang="nl-NL" dirty="0" err="1"/>
              <a:t>liquamet</a:t>
            </a:r>
            <a:r>
              <a:rPr lang="nl-NL" dirty="0"/>
              <a:t>, </a:t>
            </a:r>
            <a:r>
              <a:rPr lang="nl-NL" dirty="0" err="1"/>
              <a:t>volore</a:t>
            </a:r>
            <a:r>
              <a:rPr lang="nl-NL" dirty="0"/>
              <a:t> nest </a:t>
            </a:r>
            <a:r>
              <a:rPr lang="nl-NL" dirty="0" err="1"/>
              <a:t>eumque</a:t>
            </a:r>
            <a:r>
              <a:rPr lang="nl-NL" dirty="0"/>
              <a:t> </a:t>
            </a:r>
            <a:r>
              <a:rPr lang="nl-NL" dirty="0" err="1"/>
              <a:t>siminciatust</a:t>
            </a:r>
            <a:r>
              <a:rPr lang="nl-NL" dirty="0"/>
              <a:t> </a:t>
            </a:r>
            <a:r>
              <a:rPr lang="nl-NL" dirty="0" err="1"/>
              <a:t>maiorpo</a:t>
            </a:r>
            <a:r>
              <a:rPr lang="nl-NL" dirty="0"/>
              <a:t> </a:t>
            </a:r>
            <a:r>
              <a:rPr lang="nl-NL" dirty="0" err="1"/>
              <a:t>rehendi</a:t>
            </a:r>
            <a:r>
              <a:rPr lang="nl-NL" dirty="0"/>
              <a:t> </a:t>
            </a:r>
            <a:r>
              <a:rPr lang="nl-NL" dirty="0" err="1"/>
              <a:t>corruptas</a:t>
            </a:r>
            <a:r>
              <a:rPr lang="nl-NL" dirty="0"/>
              <a:t> </a:t>
            </a:r>
            <a:r>
              <a:rPr lang="nl-NL" dirty="0" err="1"/>
              <a:t>cus</a:t>
            </a:r>
            <a:r>
              <a:rPr lang="nl-NL" dirty="0"/>
              <a:t>,. 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374365"/>
            <a:ext cx="5318800" cy="646361"/>
          </a:xfrm>
        </p:spPr>
        <p:txBody>
          <a:bodyPr lIns="0" tIns="0" rIns="0" bIns="0" anchor="t" anchorCtr="0"/>
          <a:lstStyle>
            <a:lvl1pPr>
              <a:lnSpc>
                <a:spcPts val="2380"/>
              </a:lnSpc>
              <a:defRPr baseline="0">
                <a:solidFill>
                  <a:srgbClr val="F05A23"/>
                </a:solidFill>
              </a:defRPr>
            </a:lvl1pPr>
          </a:lstStyle>
          <a:p>
            <a:r>
              <a:rPr lang="nl-NL"/>
              <a:t>Kop in </a:t>
            </a:r>
            <a:br>
              <a:rPr lang="nl-NL"/>
            </a:br>
            <a:r>
              <a:rPr lang="nl-NL"/>
              <a:t>maximaal </a:t>
            </a:r>
            <a:r>
              <a:rPr lang="nl-NL" dirty="0"/>
              <a:t>2 regels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eperen 9"/>
          <p:cNvGrpSpPr/>
          <p:nvPr userDrawn="1"/>
        </p:nvGrpSpPr>
        <p:grpSpPr>
          <a:xfrm>
            <a:off x="-2637" y="4778115"/>
            <a:ext cx="9146637" cy="378252"/>
            <a:chOff x="-2637" y="4778115"/>
            <a:chExt cx="9146637" cy="378252"/>
          </a:xfrm>
        </p:grpSpPr>
        <p:sp>
          <p:nvSpPr>
            <p:cNvPr id="11" name="Rechthoek 10"/>
            <p:cNvSpPr/>
            <p:nvPr/>
          </p:nvSpPr>
          <p:spPr>
            <a:xfrm>
              <a:off x="-2637" y="4778115"/>
              <a:ext cx="9146637" cy="373169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 </a:t>
              </a:r>
            </a:p>
          </p:txBody>
        </p:sp>
        <p:pic>
          <p:nvPicPr>
            <p:cNvPr id="14" name="Afbeelding 13"/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2280" b="27883"/>
            <a:stretch/>
          </p:blipFill>
          <p:spPr>
            <a:xfrm>
              <a:off x="7934933" y="4778116"/>
              <a:ext cx="893050" cy="378251"/>
            </a:xfrm>
            <a:prstGeom prst="rect">
              <a:avLst/>
            </a:prstGeom>
          </p:spPr>
        </p:pic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4264" y="4780800"/>
            <a:ext cx="3197130" cy="365381"/>
          </a:xfrm>
        </p:spPr>
        <p:txBody>
          <a:bodyPr lIns="0" tIns="0" rIns="0" bIns="0"/>
          <a:lstStyle>
            <a:lvl1pPr>
              <a:defRPr>
                <a:solidFill>
                  <a:srgbClr val="1E3C82"/>
                </a:solidFill>
              </a:defRPr>
            </a:lvl1pPr>
          </a:lstStyle>
          <a:p>
            <a:pPr algn="l"/>
            <a:r>
              <a:rPr lang="en-US"/>
              <a:t>Teuge 14 april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471394" y="4780800"/>
            <a:ext cx="407045" cy="364701"/>
          </a:xfrm>
        </p:spPr>
        <p:txBody>
          <a:bodyPr lIns="0" tIns="0" rIns="0" bIns="0"/>
          <a:lstStyle>
            <a:lvl1pPr algn="ctr">
              <a:defRPr>
                <a:solidFill>
                  <a:srgbClr val="1E3C82"/>
                </a:solidFill>
              </a:defRPr>
            </a:lvl1pPr>
          </a:lstStyle>
          <a:p>
            <a:fld id="{BF22F23C-E5EB-2741-8A18-0FBD06ABD51C}" type="slidenum">
              <a:rPr lang="nl-NL" smtClean="0"/>
              <a:pPr/>
              <a:t>‹nr.›</a:t>
            </a:fld>
            <a:endParaRPr lang="nl-NL" dirty="0"/>
          </a:p>
        </p:txBody>
      </p:sp>
      <p:graphicFrame>
        <p:nvGraphicFramePr>
          <p:cNvPr id="15" name="Grafiek 14"/>
          <p:cNvGraphicFramePr/>
          <p:nvPr userDrawn="1">
            <p:extLst>
              <p:ext uri="{D42A27DB-BD31-4B8C-83A1-F6EECF244321}">
                <p14:modId xmlns:p14="http://schemas.microsoft.com/office/powerpoint/2010/main" val="1035067326"/>
              </p:ext>
            </p:extLst>
          </p:nvPr>
        </p:nvGraphicFramePr>
        <p:xfrm>
          <a:off x="720000" y="1668880"/>
          <a:ext cx="3749675" cy="2499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afiek 8"/>
          <p:cNvGraphicFramePr/>
          <p:nvPr userDrawn="1">
            <p:extLst>
              <p:ext uri="{D42A27DB-BD31-4B8C-83A1-F6EECF244321}">
                <p14:modId xmlns:p14="http://schemas.microsoft.com/office/powerpoint/2010/main" val="1146052313"/>
              </p:ext>
            </p:extLst>
          </p:nvPr>
        </p:nvGraphicFramePr>
        <p:xfrm>
          <a:off x="4878439" y="1668880"/>
          <a:ext cx="3749675" cy="2499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374365"/>
            <a:ext cx="5318800" cy="646361"/>
          </a:xfrm>
        </p:spPr>
        <p:txBody>
          <a:bodyPr lIns="0" tIns="0" rIns="0" bIns="0" anchor="t" anchorCtr="0"/>
          <a:lstStyle>
            <a:lvl1pPr>
              <a:lnSpc>
                <a:spcPts val="2380"/>
              </a:lnSpc>
              <a:defRPr baseline="0">
                <a:solidFill>
                  <a:srgbClr val="F05A23"/>
                </a:solidFill>
              </a:defRPr>
            </a:lvl1pPr>
          </a:lstStyle>
          <a:p>
            <a:r>
              <a:rPr lang="nl-NL"/>
              <a:t>Kop in </a:t>
            </a:r>
            <a:br>
              <a:rPr lang="nl-NL"/>
            </a:br>
            <a:r>
              <a:rPr lang="nl-NL"/>
              <a:t>maximaal </a:t>
            </a:r>
            <a:r>
              <a:rPr lang="nl-NL" dirty="0"/>
              <a:t>2 regels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eperen 9"/>
          <p:cNvGrpSpPr/>
          <p:nvPr userDrawn="1"/>
        </p:nvGrpSpPr>
        <p:grpSpPr>
          <a:xfrm>
            <a:off x="-2637" y="4778115"/>
            <a:ext cx="9146637" cy="378252"/>
            <a:chOff x="-2637" y="4778115"/>
            <a:chExt cx="9146637" cy="378252"/>
          </a:xfrm>
        </p:grpSpPr>
        <p:sp>
          <p:nvSpPr>
            <p:cNvPr id="11" name="Rechthoek 10"/>
            <p:cNvSpPr/>
            <p:nvPr/>
          </p:nvSpPr>
          <p:spPr>
            <a:xfrm>
              <a:off x="-2637" y="4778115"/>
              <a:ext cx="9146637" cy="373169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 </a:t>
              </a:r>
            </a:p>
          </p:txBody>
        </p:sp>
        <p:pic>
          <p:nvPicPr>
            <p:cNvPr id="14" name="Afbeelding 13"/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2280" b="27883"/>
            <a:stretch/>
          </p:blipFill>
          <p:spPr>
            <a:xfrm>
              <a:off x="7934933" y="4778116"/>
              <a:ext cx="893050" cy="378251"/>
            </a:xfrm>
            <a:prstGeom prst="rect">
              <a:avLst/>
            </a:prstGeom>
          </p:spPr>
        </p:pic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4264" y="4780800"/>
            <a:ext cx="3197130" cy="365381"/>
          </a:xfrm>
        </p:spPr>
        <p:txBody>
          <a:bodyPr lIns="0" tIns="0" rIns="0" bIns="0"/>
          <a:lstStyle>
            <a:lvl1pPr>
              <a:defRPr>
                <a:solidFill>
                  <a:srgbClr val="1E3C82"/>
                </a:solidFill>
              </a:defRPr>
            </a:lvl1pPr>
          </a:lstStyle>
          <a:p>
            <a:pPr algn="l"/>
            <a:r>
              <a:rPr lang="en-US"/>
              <a:t>Teuge 14 april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471394" y="4780800"/>
            <a:ext cx="407045" cy="364701"/>
          </a:xfrm>
        </p:spPr>
        <p:txBody>
          <a:bodyPr lIns="0" tIns="0" rIns="0" bIns="0"/>
          <a:lstStyle>
            <a:lvl1pPr algn="ctr">
              <a:defRPr>
                <a:solidFill>
                  <a:srgbClr val="1E3C82"/>
                </a:solidFill>
              </a:defRPr>
            </a:lvl1pPr>
          </a:lstStyle>
          <a:p>
            <a:fld id="{BF22F23C-E5EB-2741-8A18-0FBD06ABD51C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3" name="Tekstvak 2"/>
          <p:cNvSpPr txBox="1"/>
          <p:nvPr userDrawn="1"/>
        </p:nvSpPr>
        <p:spPr>
          <a:xfrm>
            <a:off x="999067" y="-33020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/>
          </a:p>
        </p:txBody>
      </p:sp>
      <p:graphicFrame>
        <p:nvGraphicFramePr>
          <p:cNvPr id="7" name="Tabel 6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15515587"/>
              </p:ext>
            </p:extLst>
          </p:nvPr>
        </p:nvGraphicFramePr>
        <p:xfrm>
          <a:off x="720000" y="1603686"/>
          <a:ext cx="60960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nl-NL" sz="1200" b="0" dirty="0"/>
                        <a:t>Kop 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3C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b="0" dirty="0"/>
                        <a:t>Kop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3C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b="0" dirty="0"/>
                        <a:t>Kop 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3C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b="0" dirty="0"/>
                        <a:t>Kop 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3C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100" dirty="0"/>
                        <a:t>Tekst</a:t>
                      </a:r>
                      <a:r>
                        <a:rPr lang="nl-NL" sz="1100" baseline="0" dirty="0"/>
                        <a:t> 1</a:t>
                      </a:r>
                      <a:endParaRPr lang="nl-NL" sz="11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5A2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100" dirty="0"/>
                        <a:t>Tekst</a:t>
                      </a:r>
                      <a:r>
                        <a:rPr lang="nl-NL" sz="1100" baseline="0" dirty="0"/>
                        <a:t> 1</a:t>
                      </a:r>
                      <a:endParaRPr lang="nl-NL" sz="11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5A2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100" dirty="0"/>
                        <a:t>Tekst</a:t>
                      </a:r>
                      <a:r>
                        <a:rPr lang="nl-NL" sz="1100" baseline="0" dirty="0"/>
                        <a:t> 1</a:t>
                      </a:r>
                      <a:endParaRPr lang="nl-NL" sz="11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5A2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100" dirty="0"/>
                        <a:t>Tekst</a:t>
                      </a:r>
                      <a:r>
                        <a:rPr lang="nl-NL" sz="1100" baseline="0" dirty="0"/>
                        <a:t> 1</a:t>
                      </a:r>
                      <a:endParaRPr lang="nl-NL" sz="11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5A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100" dirty="0"/>
                        <a:t>Tekst</a:t>
                      </a:r>
                      <a:r>
                        <a:rPr lang="nl-NL" sz="1100" baseline="0" dirty="0"/>
                        <a:t> 1</a:t>
                      </a:r>
                      <a:endParaRPr lang="nl-NL" sz="11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100" dirty="0"/>
                        <a:t>Tekst</a:t>
                      </a:r>
                      <a:r>
                        <a:rPr lang="nl-NL" sz="1100" baseline="0" dirty="0"/>
                        <a:t> 1</a:t>
                      </a:r>
                      <a:endParaRPr lang="nl-NL" sz="11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100" dirty="0"/>
                        <a:t>Tekst</a:t>
                      </a:r>
                      <a:r>
                        <a:rPr lang="nl-NL" sz="1100" baseline="0" dirty="0"/>
                        <a:t> 1</a:t>
                      </a:r>
                      <a:endParaRPr lang="nl-NL" sz="11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100" dirty="0"/>
                        <a:t>Tekst</a:t>
                      </a:r>
                      <a:r>
                        <a:rPr lang="nl-NL" sz="1100" baseline="0" dirty="0"/>
                        <a:t> 1</a:t>
                      </a:r>
                      <a:endParaRPr lang="nl-NL" sz="11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1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5A2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1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5A2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1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5A2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1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5A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1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1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1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1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1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5A2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1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5A2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1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5A2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1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5A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1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1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1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1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374365"/>
            <a:ext cx="5318800" cy="646361"/>
          </a:xfrm>
        </p:spPr>
        <p:txBody>
          <a:bodyPr lIns="0" tIns="0" rIns="0" bIns="0" anchor="t" anchorCtr="0"/>
          <a:lstStyle>
            <a:lvl1pPr>
              <a:lnSpc>
                <a:spcPts val="2380"/>
              </a:lnSpc>
              <a:defRPr baseline="0">
                <a:solidFill>
                  <a:srgbClr val="F05A23"/>
                </a:solidFill>
              </a:defRPr>
            </a:lvl1pPr>
          </a:lstStyle>
          <a:p>
            <a:r>
              <a:rPr lang="nl-NL"/>
              <a:t>Kop in </a:t>
            </a:r>
            <a:br>
              <a:rPr lang="nl-NL"/>
            </a:br>
            <a:r>
              <a:rPr lang="nl-NL"/>
              <a:t>maximaal </a:t>
            </a:r>
            <a:r>
              <a:rPr lang="nl-NL" dirty="0"/>
              <a:t>2 regels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Klikken om de titelstijl van het model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/>
              <a:t>Teuge 14 april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2F23C-E5EB-2741-8A18-0FBD06ABD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6925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73" r:id="rId4"/>
    <p:sldLayoutId id="2147483680" r:id="rId5"/>
    <p:sldLayoutId id="2147483674" r:id="rId6"/>
    <p:sldLayoutId id="2147483679" r:id="rId7"/>
    <p:sldLayoutId id="2147483681" r:id="rId8"/>
    <p:sldLayoutId id="2147483682" r:id="rId9"/>
    <p:sldLayoutId id="2147483675" r:id="rId10"/>
    <p:sldLayoutId id="2147483678" r:id="rId11"/>
    <p:sldLayoutId id="2147483677" r:id="rId12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rgbClr val="1E3C82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F05A23"/>
        </a:buClr>
        <a:buFont typeface="Arial" charset="0"/>
        <a:buChar char="•"/>
        <a:defRPr sz="1500" kern="1200">
          <a:solidFill>
            <a:srgbClr val="1E3C82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_bskVQYo-rs&amp;list=PLdtPzYpc1OxUbBFWk5hrmg3oiEqFRnnPp&amp;index=5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app.airmap.io/geo?52.562931,5.689782,8.672493z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vfrchart.lvnl.nl/" TargetMode="External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sensorkaart.nl/icao/" TargetMode="External"/><Relationship Id="rId5" Type="http://schemas.openxmlformats.org/officeDocument/2006/relationships/image" Target="../media/image27.emf"/><Relationship Id="rId4" Type="http://schemas.openxmlformats.org/officeDocument/2006/relationships/hyperlink" Target="EH-ENR-6-3-1.pdf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7.jpg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6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emf"/><Relationship Id="rId11" Type="http://schemas.openxmlformats.org/officeDocument/2006/relationships/image" Target="../media/image15.gif"/><Relationship Id="rId5" Type="http://schemas.openxmlformats.org/officeDocument/2006/relationships/image" Target="../media/image9.emf"/><Relationship Id="rId15" Type="http://schemas.openxmlformats.org/officeDocument/2006/relationships/image" Target="../media/image19.jpg"/><Relationship Id="rId10" Type="http://schemas.openxmlformats.org/officeDocument/2006/relationships/image" Target="../media/image14.jp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aisview.rlp.cz/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 Luchtruim &amp; Regelgeving, </a:t>
            </a:r>
            <a:r>
              <a:rPr lang="nl-NL" dirty="0" err="1"/>
              <a:t>KNVvL</a:t>
            </a:r>
            <a:r>
              <a:rPr lang="nl-NL" dirty="0"/>
              <a:t> Woerden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6" name="Titel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Aeronautical Design &amp; Information Services 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F23C-E5EB-2741-8A18-0FBD06ABD51C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772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F23C-E5EB-2741-8A18-0FBD06ABD51C}" type="slidenum">
              <a:rPr lang="nl-NL" smtClean="0"/>
              <a:pPr/>
              <a:t>10</a:t>
            </a:fld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half" idx="1"/>
          </p:nvPr>
        </p:nvSpPr>
        <p:spPr>
          <a:xfrm>
            <a:off x="719999" y="1155405"/>
            <a:ext cx="8020403" cy="3238524"/>
          </a:xfrm>
        </p:spPr>
        <p:txBody>
          <a:bodyPr/>
          <a:lstStyle/>
          <a:p>
            <a:r>
              <a:rPr lang="nl-NL" dirty="0"/>
              <a:t>2019 - 2020</a:t>
            </a:r>
          </a:p>
          <a:p>
            <a:pPr marL="342900" indent="-342900">
              <a:buFontTx/>
              <a:buChar char="-"/>
            </a:pPr>
            <a:r>
              <a:rPr lang="nl-NL" dirty="0"/>
              <a:t>Europese INSPIRE regelgeving stelt dat aeronautische data in een open standaard publiekelijk beschikbaar moeten zijn (routes, </a:t>
            </a:r>
            <a:r>
              <a:rPr lang="nl-NL" dirty="0" err="1"/>
              <a:t>airspaces</a:t>
            </a:r>
            <a:r>
              <a:rPr lang="nl-NL" dirty="0"/>
              <a:t>); </a:t>
            </a:r>
          </a:p>
          <a:p>
            <a:pPr marL="342900" indent="-342900">
              <a:buFontTx/>
              <a:buChar char="-"/>
            </a:pPr>
            <a:r>
              <a:rPr lang="nl-NL" dirty="0"/>
              <a:t>Via dit portaal zullen </a:t>
            </a:r>
            <a:r>
              <a:rPr lang="nl-NL" dirty="0" err="1"/>
              <a:t>webservices</a:t>
            </a:r>
            <a:r>
              <a:rPr lang="nl-NL" dirty="0"/>
              <a:t> aangeboden gaan worden (b.v. </a:t>
            </a:r>
            <a:r>
              <a:rPr lang="nl-NL" dirty="0" err="1"/>
              <a:t>eTOD</a:t>
            </a:r>
            <a:r>
              <a:rPr lang="nl-NL" dirty="0"/>
              <a:t>). 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Geo</a:t>
            </a:r>
            <a:r>
              <a:rPr lang="nl-NL" dirty="0"/>
              <a:t> portal</a:t>
            </a:r>
          </a:p>
        </p:txBody>
      </p:sp>
    </p:spTree>
    <p:extLst>
      <p:ext uri="{BB962C8B-B14F-4D97-AF65-F5344CB8AC3E}">
        <p14:creationId xmlns:p14="http://schemas.microsoft.com/office/powerpoint/2010/main" val="532445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F23C-E5EB-2741-8A18-0FBD06ABD51C}" type="slidenum">
              <a:rPr lang="nl-NL" smtClean="0"/>
              <a:pPr/>
              <a:t>11</a:t>
            </a:fld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half" idx="1"/>
          </p:nvPr>
        </p:nvSpPr>
        <p:spPr>
          <a:xfrm>
            <a:off x="719999" y="1155405"/>
            <a:ext cx="8020403" cy="3238524"/>
          </a:xfrm>
        </p:spPr>
        <p:txBody>
          <a:bodyPr/>
          <a:lstStyle/>
          <a:p>
            <a:r>
              <a:rPr lang="nl-NL" dirty="0"/>
              <a:t>2019 - 2020:</a:t>
            </a:r>
          </a:p>
          <a:p>
            <a:pPr marL="342900" indent="-342900">
              <a:buFontTx/>
              <a:buChar char="-"/>
            </a:pPr>
            <a:r>
              <a:rPr lang="nl-NL" dirty="0"/>
              <a:t>VFR en IFR flight planning</a:t>
            </a:r>
          </a:p>
          <a:p>
            <a:pPr marL="342900" indent="-342900">
              <a:buFontTx/>
              <a:buChar char="-"/>
            </a:pPr>
            <a:r>
              <a:rPr lang="nl-NL" dirty="0"/>
              <a:t>Statische en dynamische  AIS / MET data visualisatie</a:t>
            </a:r>
          </a:p>
          <a:p>
            <a:pPr marL="342900" indent="-342900">
              <a:buFontTx/>
              <a:buChar char="-"/>
            </a:pPr>
            <a:r>
              <a:rPr lang="nl-NL" dirty="0" err="1"/>
              <a:t>Airpsace</a:t>
            </a:r>
            <a:r>
              <a:rPr lang="nl-NL" dirty="0"/>
              <a:t> status informatie (inclusief </a:t>
            </a:r>
            <a:r>
              <a:rPr lang="nl-NL" dirty="0" err="1"/>
              <a:t>safety</a:t>
            </a:r>
            <a:r>
              <a:rPr lang="nl-NL" dirty="0"/>
              <a:t> </a:t>
            </a:r>
            <a:r>
              <a:rPr lang="nl-NL" dirty="0" err="1"/>
              <a:t>warnings</a:t>
            </a:r>
            <a:r>
              <a:rPr lang="nl-NL" dirty="0"/>
              <a:t>) </a:t>
            </a:r>
          </a:p>
          <a:p>
            <a:pPr marL="342900" indent="-342900">
              <a:buFontTx/>
              <a:buChar char="-"/>
            </a:pPr>
            <a:r>
              <a:rPr lang="nl-NL" dirty="0"/>
              <a:t>Verschillende users (pilots, RPAS, NOF, ARO, FIC etc.) </a:t>
            </a:r>
          </a:p>
          <a:p>
            <a:pPr marL="342900" indent="-342900">
              <a:buFontTx/>
              <a:buChar char="-"/>
            </a:pPr>
            <a:endParaRPr lang="nl-NL" dirty="0"/>
          </a:p>
          <a:p>
            <a:r>
              <a:rPr lang="nl-NL" dirty="0">
                <a:hlinkClick r:id="rId2"/>
              </a:rPr>
              <a:t>https://www.youtube.com/watch?v=_bskVQYo-rs&amp;list=PLdtPzYpc1OxUbBFWk5hrmg3oiEqFRnnPp&amp;index=5</a:t>
            </a:r>
            <a:endParaRPr lang="nl-NL" dirty="0"/>
          </a:p>
          <a:p>
            <a:endParaRPr lang="nl-NL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Net briefing</a:t>
            </a:r>
          </a:p>
        </p:txBody>
      </p:sp>
    </p:spTree>
    <p:extLst>
      <p:ext uri="{BB962C8B-B14F-4D97-AF65-F5344CB8AC3E}">
        <p14:creationId xmlns:p14="http://schemas.microsoft.com/office/powerpoint/2010/main" val="3261682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F23C-E5EB-2741-8A18-0FBD06ABD51C}" type="slidenum">
              <a:rPr lang="nl-NL" smtClean="0"/>
              <a:pPr/>
              <a:t>12</a:t>
            </a:fld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half" idx="1"/>
          </p:nvPr>
        </p:nvSpPr>
        <p:spPr>
          <a:xfrm>
            <a:off x="719999" y="1155405"/>
            <a:ext cx="8020403" cy="3238524"/>
          </a:xfrm>
        </p:spPr>
        <p:txBody>
          <a:bodyPr/>
          <a:lstStyle/>
          <a:p>
            <a:r>
              <a:rPr lang="nl-NL" dirty="0"/>
              <a:t>2018: </a:t>
            </a:r>
          </a:p>
          <a:p>
            <a:pPr marL="342900" indent="-342900">
              <a:buFontTx/>
              <a:buChar char="-"/>
            </a:pPr>
            <a:r>
              <a:rPr lang="nl-NL" dirty="0"/>
              <a:t>U-</a:t>
            </a:r>
            <a:r>
              <a:rPr lang="nl-NL" dirty="0" err="1"/>
              <a:t>space</a:t>
            </a:r>
            <a:r>
              <a:rPr lang="nl-NL" dirty="0"/>
              <a:t> demo in de EHGG CTR (o.a. om LVNL ATM </a:t>
            </a:r>
            <a:r>
              <a:rPr lang="nl-NL" dirty="0" err="1"/>
              <a:t>requirements</a:t>
            </a:r>
            <a:r>
              <a:rPr lang="nl-NL" dirty="0"/>
              <a:t> U-</a:t>
            </a:r>
            <a:r>
              <a:rPr lang="nl-NL" dirty="0" err="1"/>
              <a:t>space</a:t>
            </a:r>
            <a:r>
              <a:rPr lang="nl-NL" dirty="0"/>
              <a:t> helder te krijgen) </a:t>
            </a:r>
          </a:p>
          <a:p>
            <a:r>
              <a:rPr lang="nl-NL" dirty="0"/>
              <a:t>2019: </a:t>
            </a:r>
          </a:p>
          <a:p>
            <a:pPr marL="342900" indent="-342900">
              <a:buFontTx/>
              <a:buChar char="-"/>
            </a:pPr>
            <a:r>
              <a:rPr lang="nl-NL" dirty="0"/>
              <a:t>Keuze voor een U-</a:t>
            </a:r>
            <a:r>
              <a:rPr lang="nl-NL" dirty="0" err="1"/>
              <a:t>space</a:t>
            </a:r>
            <a:r>
              <a:rPr lang="nl-NL" dirty="0"/>
              <a:t> provider</a:t>
            </a:r>
          </a:p>
          <a:p>
            <a:pPr marL="342900" indent="-342900">
              <a:buFontTx/>
              <a:buChar char="-"/>
            </a:pPr>
            <a:r>
              <a:rPr lang="nl-NL" dirty="0"/>
              <a:t>U-</a:t>
            </a:r>
            <a:r>
              <a:rPr lang="nl-NL" dirty="0" err="1"/>
              <a:t>space</a:t>
            </a:r>
            <a:r>
              <a:rPr lang="nl-NL" dirty="0"/>
              <a:t> implementatie (van klein naar groot) </a:t>
            </a:r>
          </a:p>
          <a:p>
            <a:endParaRPr lang="nl-NL" dirty="0"/>
          </a:p>
          <a:p>
            <a:r>
              <a:rPr lang="nl-NL" dirty="0">
                <a:hlinkClick r:id="rId2"/>
              </a:rPr>
              <a:t>AIRMAP</a:t>
            </a:r>
            <a:endParaRPr lang="nl-NL" dirty="0"/>
          </a:p>
          <a:p>
            <a:pPr marL="342900" indent="-342900">
              <a:buFontTx/>
              <a:buChar char="-"/>
            </a:pPr>
            <a:endParaRPr lang="nl-NL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U-</a:t>
            </a:r>
            <a:r>
              <a:rPr lang="nl-NL" dirty="0" err="1"/>
              <a:t>space</a:t>
            </a:r>
            <a:r>
              <a:rPr lang="nl-NL" dirty="0"/>
              <a:t> app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810" y="1868363"/>
            <a:ext cx="1528674" cy="2719001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812" y="2503815"/>
            <a:ext cx="1242812" cy="221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23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F23C-E5EB-2741-8A18-0FBD06ABD51C}" type="slidenum">
              <a:rPr lang="nl-NL" smtClean="0"/>
              <a:pPr/>
              <a:t>13</a:t>
            </a:fld>
            <a:endParaRPr lang="nl-NL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Nieuw  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5B04C43-9ACE-432F-AB5A-B314848FC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70" y="852722"/>
            <a:ext cx="2914087" cy="196581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8B95CD3-622C-4F56-8995-68307B108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014" y="2432690"/>
            <a:ext cx="2929323" cy="2196992"/>
          </a:xfrm>
          <a:prstGeom prst="rect">
            <a:avLst/>
          </a:prstGeom>
        </p:spPr>
      </p:pic>
      <p:pic>
        <p:nvPicPr>
          <p:cNvPr id="11" name="Afbeelding 10">
            <a:hlinkClick r:id="rId4" action="ppaction://hlinkfile"/>
            <a:extLst>
              <a:ext uri="{FF2B5EF4-FFF2-40B4-BE49-F238E27FC236}">
                <a16:creationId xmlns:a16="http://schemas.microsoft.com/office/drawing/2014/main" id="{57E29A3D-DB68-41A9-8204-83D827ABC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3761" y="921849"/>
            <a:ext cx="2929323" cy="1978913"/>
          </a:xfrm>
          <a:prstGeom prst="rect">
            <a:avLst/>
          </a:prstGeom>
        </p:spPr>
      </p:pic>
      <p:pic>
        <p:nvPicPr>
          <p:cNvPr id="2" name="Afbeelding 1">
            <a:hlinkClick r:id="rId6"/>
            <a:extLst>
              <a:ext uri="{FF2B5EF4-FFF2-40B4-BE49-F238E27FC236}">
                <a16:creationId xmlns:a16="http://schemas.microsoft.com/office/drawing/2014/main" id="{67B81705-7597-48DD-8DC9-8E2B04C1D3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366" b="8344"/>
          <a:stretch/>
        </p:blipFill>
        <p:spPr>
          <a:xfrm>
            <a:off x="5168850" y="2432690"/>
            <a:ext cx="3653092" cy="17526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2CA3F3E4-3431-41B0-9D6A-3631C3E210CB}"/>
              </a:ext>
            </a:extLst>
          </p:cNvPr>
          <p:cNvSpPr txBox="1"/>
          <p:nvPr/>
        </p:nvSpPr>
        <p:spPr>
          <a:xfrm>
            <a:off x="6088422" y="4368800"/>
            <a:ext cx="25158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hlinkClick r:id="rId8"/>
              </a:rPr>
              <a:t>https://vfrchart.lvnl.nl</a:t>
            </a: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4532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F23C-E5EB-2741-8A18-0FBD06ABD51C}" type="slidenum">
              <a:rPr lang="nl-NL" smtClean="0"/>
              <a:pPr/>
              <a:t>2</a:t>
            </a:fld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half" idx="1"/>
          </p:nvPr>
        </p:nvSpPr>
        <p:spPr>
          <a:xfrm>
            <a:off x="719999" y="1155405"/>
            <a:ext cx="8020403" cy="3238524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l-NL" dirty="0"/>
              <a:t>Airspace </a:t>
            </a:r>
            <a:r>
              <a:rPr lang="nl-NL" dirty="0" err="1"/>
              <a:t>Infringement</a:t>
            </a:r>
            <a:r>
              <a:rPr lang="nl-NL" dirty="0"/>
              <a:t> Leaflet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Introductie Aeronautische data 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Ontwikkelingen binnen LVNL m.b.t. data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Nieuw</a:t>
            </a:r>
          </a:p>
          <a:p>
            <a:pPr marL="342900" indent="-342900">
              <a:buFontTx/>
              <a:buChar char="-"/>
            </a:pPr>
            <a:endParaRPr lang="nl-NL" dirty="0"/>
          </a:p>
          <a:p>
            <a:pPr marL="342900" indent="-342900">
              <a:buFontTx/>
              <a:buChar char="-"/>
            </a:pPr>
            <a:endParaRPr lang="nl-NL" dirty="0"/>
          </a:p>
          <a:p>
            <a:pPr marL="342900" indent="-342900">
              <a:buFontTx/>
              <a:buChar char="-"/>
            </a:pPr>
            <a:endParaRPr lang="nl-NL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Inhoud </a:t>
            </a:r>
          </a:p>
        </p:txBody>
      </p:sp>
    </p:spTree>
    <p:extLst>
      <p:ext uri="{BB962C8B-B14F-4D97-AF65-F5344CB8AC3E}">
        <p14:creationId xmlns:p14="http://schemas.microsoft.com/office/powerpoint/2010/main" val="1985463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F23C-E5EB-2741-8A18-0FBD06ABD51C}" type="slidenum">
              <a:rPr lang="nl-NL" smtClean="0"/>
              <a:pPr/>
              <a:t>3</a:t>
            </a:fld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half" idx="1"/>
          </p:nvPr>
        </p:nvSpPr>
        <p:spPr>
          <a:xfrm>
            <a:off x="719999" y="1155405"/>
            <a:ext cx="8020403" cy="3238524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nl-NL" dirty="0"/>
              <a:t>Editie 2, najaar 2018 ligt voor u klaar</a:t>
            </a:r>
          </a:p>
          <a:p>
            <a:pPr marL="342900" indent="-342900">
              <a:buFontTx/>
              <a:buChar char="-"/>
            </a:pPr>
            <a:endParaRPr lang="nl-NL" dirty="0"/>
          </a:p>
          <a:p>
            <a:pPr marL="342900" indent="-342900">
              <a:buFontTx/>
              <a:buChar char="-"/>
            </a:pPr>
            <a:endParaRPr lang="nl-NL" dirty="0"/>
          </a:p>
          <a:p>
            <a:pPr marL="342900" indent="-342900">
              <a:buFontTx/>
              <a:buChar char="-"/>
            </a:pPr>
            <a:endParaRPr lang="nl-NL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Airspace </a:t>
            </a:r>
            <a:r>
              <a:rPr lang="nl-NL" dirty="0" err="1"/>
              <a:t>Infringement</a:t>
            </a:r>
            <a:r>
              <a:rPr lang="nl-NL" dirty="0"/>
              <a:t> Leaflet 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24170CA-5BDC-4935-993A-0E5BF8907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007" y="697545"/>
            <a:ext cx="1964369" cy="2774617"/>
          </a:xfrm>
          <a:prstGeom prst="rect">
            <a:avLst/>
          </a:prstGeom>
        </p:spPr>
      </p:pic>
      <p:pic>
        <p:nvPicPr>
          <p:cNvPr id="8" name="Picture 2" descr="http://www.airspace-infringement.nl/images/zwever.jpg">
            <a:extLst>
              <a:ext uri="{FF2B5EF4-FFF2-40B4-BE49-F238E27FC236}">
                <a16:creationId xmlns:a16="http://schemas.microsoft.com/office/drawing/2014/main" id="{DDAC7BA0-A76B-4E2C-AAD2-7B8B05B4E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759" y="1932969"/>
            <a:ext cx="3089270" cy="218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459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F23C-E5EB-2741-8A18-0FBD06ABD51C}" type="slidenum">
              <a:rPr lang="nl-NL" smtClean="0"/>
              <a:pPr/>
              <a:t>4</a:t>
            </a:fld>
            <a:endParaRPr lang="nl-NL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</a:t>
            </a:r>
            <a:r>
              <a:rPr lang="nl-NL" dirty="0" err="1"/>
              <a:t>aeronautical</a:t>
            </a:r>
            <a:r>
              <a:rPr lang="nl-NL" dirty="0"/>
              <a:t> data?  </a:t>
            </a:r>
          </a:p>
        </p:txBody>
      </p:sp>
      <p:sp>
        <p:nvSpPr>
          <p:cNvPr id="8" name="Tijdelijke aanduiding voor inhoud 4">
            <a:extLst>
              <a:ext uri="{FF2B5EF4-FFF2-40B4-BE49-F238E27FC236}">
                <a16:creationId xmlns:a16="http://schemas.microsoft.com/office/drawing/2014/main" id="{3278AA17-8319-4062-9BB9-AA99DE0065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9999" y="1155405"/>
            <a:ext cx="3372729" cy="3238524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nl-NL" sz="1100" dirty="0"/>
              <a:t>Coördinaten </a:t>
            </a:r>
          </a:p>
          <a:p>
            <a:pPr marL="342900" indent="-342900">
              <a:buFontTx/>
              <a:buChar char="-"/>
            </a:pPr>
            <a:r>
              <a:rPr lang="nl-NL" sz="1100" dirty="0"/>
              <a:t>Terrein</a:t>
            </a:r>
          </a:p>
          <a:p>
            <a:pPr marL="342900" indent="-342900">
              <a:buFontTx/>
              <a:buChar char="-"/>
            </a:pPr>
            <a:r>
              <a:rPr lang="nl-NL" sz="1100" dirty="0"/>
              <a:t>Obstakel</a:t>
            </a:r>
          </a:p>
          <a:p>
            <a:pPr marL="342900" indent="-342900">
              <a:buFontTx/>
              <a:buChar char="-"/>
            </a:pPr>
            <a:r>
              <a:rPr lang="nl-NL" sz="1100" dirty="0" err="1"/>
              <a:t>Waypoint</a:t>
            </a:r>
            <a:endParaRPr lang="nl-NL" sz="1100" dirty="0"/>
          </a:p>
          <a:p>
            <a:pPr marL="342900" indent="-342900">
              <a:buFontTx/>
              <a:buChar char="-"/>
            </a:pPr>
            <a:r>
              <a:rPr lang="nl-NL" sz="1100" dirty="0"/>
              <a:t>Segment</a:t>
            </a:r>
          </a:p>
          <a:p>
            <a:pPr marL="342900" indent="-342900">
              <a:buFontTx/>
              <a:buChar char="-"/>
            </a:pPr>
            <a:r>
              <a:rPr lang="nl-NL" sz="1100" dirty="0"/>
              <a:t>SID / STAR</a:t>
            </a:r>
          </a:p>
          <a:p>
            <a:pPr marL="342900" indent="-342900">
              <a:buFontTx/>
              <a:buChar char="-"/>
            </a:pPr>
            <a:r>
              <a:rPr lang="nl-NL" sz="1100" dirty="0"/>
              <a:t>APP</a:t>
            </a:r>
          </a:p>
          <a:p>
            <a:pPr marL="342900" indent="-342900">
              <a:buFontTx/>
              <a:buChar char="-"/>
            </a:pPr>
            <a:r>
              <a:rPr lang="nl-NL" sz="1100" dirty="0"/>
              <a:t>Frequenties </a:t>
            </a:r>
          </a:p>
          <a:p>
            <a:pPr marL="342900" indent="-342900">
              <a:buFontTx/>
              <a:buChar char="-"/>
            </a:pPr>
            <a:r>
              <a:rPr lang="nl-NL" sz="1100" dirty="0" err="1"/>
              <a:t>Taxiway</a:t>
            </a:r>
            <a:r>
              <a:rPr lang="nl-NL" sz="1100" dirty="0"/>
              <a:t> </a:t>
            </a:r>
          </a:p>
          <a:p>
            <a:pPr marL="342900" indent="-342900">
              <a:buFontTx/>
              <a:buChar char="-"/>
            </a:pPr>
            <a:r>
              <a:rPr lang="nl-NL" sz="1100" dirty="0"/>
              <a:t>Platform</a:t>
            </a:r>
          </a:p>
          <a:p>
            <a:pPr marL="342900" indent="-342900">
              <a:buFontTx/>
              <a:buChar char="-"/>
            </a:pPr>
            <a:r>
              <a:rPr lang="nl-NL" sz="1100" dirty="0"/>
              <a:t>Airspace</a:t>
            </a:r>
          </a:p>
          <a:p>
            <a:pPr marL="342900" indent="-342900">
              <a:buFontTx/>
              <a:buChar char="-"/>
            </a:pPr>
            <a:r>
              <a:rPr lang="nl-NL" sz="1100" dirty="0"/>
              <a:t>(No) Drone zones  </a:t>
            </a:r>
          </a:p>
          <a:p>
            <a:pPr marL="342900" indent="-342900">
              <a:buFontTx/>
              <a:buChar char="-"/>
            </a:pPr>
            <a:endParaRPr lang="nl-NL" sz="1400" dirty="0"/>
          </a:p>
          <a:p>
            <a:pPr marL="342900" indent="-342900">
              <a:buFontTx/>
              <a:buChar char="-"/>
            </a:pPr>
            <a:endParaRPr lang="nl-NL" sz="1400" dirty="0"/>
          </a:p>
          <a:p>
            <a:pPr marL="342900" indent="-342900">
              <a:buFontTx/>
              <a:buChar char="-"/>
            </a:pPr>
            <a:endParaRPr lang="nl-NL" dirty="0"/>
          </a:p>
          <a:p>
            <a:pPr marL="342900" indent="-342900">
              <a:buFontTx/>
              <a:buChar char="-"/>
            </a:pPr>
            <a:endParaRPr lang="nl-NL" dirty="0"/>
          </a:p>
          <a:p>
            <a:pPr marL="342900" indent="-342900">
              <a:buFontTx/>
              <a:buChar char="-"/>
            </a:pPr>
            <a:endParaRPr lang="nl-NL" dirty="0"/>
          </a:p>
        </p:txBody>
      </p:sp>
      <p:sp>
        <p:nvSpPr>
          <p:cNvPr id="9" name="Tijdelijke aanduiding voor inhoud 4">
            <a:extLst>
              <a:ext uri="{FF2B5EF4-FFF2-40B4-BE49-F238E27FC236}">
                <a16:creationId xmlns:a16="http://schemas.microsoft.com/office/drawing/2014/main" id="{A49A7EE4-0800-4B61-88B8-FFC322BE2256}"/>
              </a:ext>
            </a:extLst>
          </p:cNvPr>
          <p:cNvSpPr txBox="1">
            <a:spLocks/>
          </p:cNvSpPr>
          <p:nvPr/>
        </p:nvSpPr>
        <p:spPr>
          <a:xfrm>
            <a:off x="4471394" y="1155405"/>
            <a:ext cx="3372729" cy="32385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rgbClr val="F05A23"/>
              </a:buClr>
              <a:buFontTx/>
              <a:buNone/>
              <a:defRPr sz="2000" kern="1200" baseline="0">
                <a:solidFill>
                  <a:srgbClr val="1E3C8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Tx/>
              <a:buChar char="-"/>
            </a:pPr>
            <a:r>
              <a:rPr lang="nl-NL" sz="1100"/>
              <a:t>Prohibited / Danger area</a:t>
            </a:r>
          </a:p>
          <a:p>
            <a:pPr marL="342900" indent="-342900">
              <a:buFontTx/>
              <a:buChar char="-"/>
            </a:pPr>
            <a:r>
              <a:rPr lang="nl-NL" sz="1100"/>
              <a:t>Time sheets (van b.v. CDR)</a:t>
            </a:r>
          </a:p>
          <a:p>
            <a:pPr marL="342900" indent="-342900">
              <a:buFontTx/>
              <a:buChar char="-"/>
            </a:pPr>
            <a:r>
              <a:rPr lang="nl-NL" sz="1100"/>
              <a:t>IFR / VFR Routes</a:t>
            </a:r>
          </a:p>
          <a:p>
            <a:pPr marL="342900" indent="-342900">
              <a:buFontTx/>
              <a:buChar char="-"/>
            </a:pPr>
            <a:r>
              <a:rPr lang="nl-NL" sz="1100"/>
              <a:t>Waypoint</a:t>
            </a:r>
          </a:p>
          <a:p>
            <a:pPr marL="342900" indent="-342900">
              <a:buFontTx/>
              <a:buChar char="-"/>
            </a:pPr>
            <a:r>
              <a:rPr lang="nl-NL" sz="1100"/>
              <a:t>Restricted airspace</a:t>
            </a:r>
          </a:p>
          <a:p>
            <a:pPr marL="342900" indent="-342900">
              <a:buFontTx/>
              <a:buChar char="-"/>
            </a:pPr>
            <a:r>
              <a:rPr lang="nl-NL" sz="1100"/>
              <a:t>NOTAMs</a:t>
            </a:r>
          </a:p>
          <a:p>
            <a:pPr marL="342900" indent="-342900">
              <a:buFontTx/>
              <a:buChar char="-"/>
            </a:pPr>
            <a:r>
              <a:rPr lang="nl-NL" sz="1100"/>
              <a:t>Quality data (integriteit, nauwkeurigheid etc.)</a:t>
            </a:r>
          </a:p>
          <a:p>
            <a:pPr marL="342900" indent="-342900">
              <a:buFontTx/>
              <a:buChar char="-"/>
            </a:pPr>
            <a:r>
              <a:rPr lang="nl-NL" sz="1100"/>
              <a:t>Airport data  </a:t>
            </a:r>
          </a:p>
          <a:p>
            <a:pPr marL="342900" indent="-342900">
              <a:buFontTx/>
              <a:buChar char="-"/>
            </a:pPr>
            <a:r>
              <a:rPr lang="nl-NL" sz="1100"/>
              <a:t>Identificatie data</a:t>
            </a:r>
          </a:p>
          <a:p>
            <a:pPr marL="342900" indent="-342900">
              <a:buFontTx/>
              <a:buChar char="-"/>
            </a:pPr>
            <a:r>
              <a:rPr lang="nl-NL" sz="1100"/>
              <a:t>ATC sectoren </a:t>
            </a:r>
          </a:p>
          <a:p>
            <a:pPr marL="342900" indent="-342900">
              <a:buFontTx/>
              <a:buChar char="-"/>
            </a:pPr>
            <a:r>
              <a:rPr lang="nl-NL" sz="1100"/>
              <a:t>Sector data </a:t>
            </a:r>
          </a:p>
          <a:p>
            <a:pPr marL="342900" indent="-342900">
              <a:buFontTx/>
              <a:buChar char="-"/>
            </a:pPr>
            <a:r>
              <a:rPr lang="nl-NL" sz="1100"/>
              <a:t>Tracks etc. </a:t>
            </a:r>
            <a:endParaRPr lang="nl-NL" sz="1400"/>
          </a:p>
          <a:p>
            <a:pPr marL="342900" indent="-342900">
              <a:buFontTx/>
              <a:buChar char="-"/>
            </a:pPr>
            <a:endParaRPr lang="nl-NL" sz="1400"/>
          </a:p>
          <a:p>
            <a:pPr marL="342900" indent="-342900">
              <a:buFontTx/>
              <a:buChar char="-"/>
            </a:pPr>
            <a:endParaRPr lang="nl-NL" sz="1400"/>
          </a:p>
          <a:p>
            <a:pPr marL="342900" indent="-342900">
              <a:buFontTx/>
              <a:buChar char="-"/>
            </a:pPr>
            <a:endParaRPr lang="nl-NL"/>
          </a:p>
          <a:p>
            <a:pPr marL="342900" indent="-342900">
              <a:buFontTx/>
              <a:buChar char="-"/>
            </a:pPr>
            <a:endParaRPr lang="nl-NL"/>
          </a:p>
          <a:p>
            <a:pPr marL="342900" indent="-342900">
              <a:buFontTx/>
              <a:buChar char="-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48225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F23C-E5EB-2741-8A18-0FBD06ABD51C}" type="slidenum">
              <a:rPr lang="nl-NL" smtClean="0"/>
              <a:pPr/>
              <a:t>5</a:t>
            </a:fld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half" idx="1"/>
          </p:nvPr>
        </p:nvSpPr>
        <p:spPr>
          <a:xfrm>
            <a:off x="719999" y="1155405"/>
            <a:ext cx="7679721" cy="3238524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</p:txBody>
      </p:sp>
      <p:grpSp>
        <p:nvGrpSpPr>
          <p:cNvPr id="36" name="Groep 35"/>
          <p:cNvGrpSpPr/>
          <p:nvPr/>
        </p:nvGrpSpPr>
        <p:grpSpPr>
          <a:xfrm>
            <a:off x="679393" y="1065934"/>
            <a:ext cx="7140170" cy="3375529"/>
            <a:chOff x="679393" y="1065934"/>
            <a:chExt cx="7140170" cy="3375529"/>
          </a:xfrm>
        </p:grpSpPr>
        <p:pic>
          <p:nvPicPr>
            <p:cNvPr id="12" name="Afbeelding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1507" y="3477594"/>
              <a:ext cx="879381" cy="963869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999" y="1519275"/>
              <a:ext cx="1022103" cy="14900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kstvak 15"/>
            <p:cNvSpPr txBox="1"/>
            <p:nvPr/>
          </p:nvSpPr>
          <p:spPr>
            <a:xfrm>
              <a:off x="679393" y="1065934"/>
              <a:ext cx="2359124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b="1" dirty="0"/>
                <a:t>Ontwikkelen /ontwerpen </a:t>
              </a:r>
            </a:p>
          </p:txBody>
        </p:sp>
        <p:sp>
          <p:nvSpPr>
            <p:cNvPr id="17" name="Tekstvak 16"/>
            <p:cNvSpPr txBox="1"/>
            <p:nvPr/>
          </p:nvSpPr>
          <p:spPr>
            <a:xfrm>
              <a:off x="3007246" y="1065934"/>
              <a:ext cx="2359124" cy="246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b="1" dirty="0"/>
                <a:t>Cartografie &amp; Illustratie </a:t>
              </a:r>
            </a:p>
          </p:txBody>
        </p:sp>
        <p:sp>
          <p:nvSpPr>
            <p:cNvPr id="18" name="Tekstvak 17"/>
            <p:cNvSpPr txBox="1"/>
            <p:nvPr/>
          </p:nvSpPr>
          <p:spPr>
            <a:xfrm>
              <a:off x="5460439" y="1065934"/>
              <a:ext cx="2359124" cy="246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b="1" dirty="0"/>
                <a:t>Publicatie</a:t>
              </a:r>
              <a:r>
                <a:rPr lang="nl-NL" dirty="0"/>
                <a:t> </a:t>
              </a:r>
            </a:p>
          </p:txBody>
        </p:sp>
        <p:pic>
          <p:nvPicPr>
            <p:cNvPr id="19" name="Afbeelding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6528" y="1560266"/>
              <a:ext cx="1188822" cy="1111170"/>
            </a:xfrm>
            <a:prstGeom prst="rect">
              <a:avLst/>
            </a:prstGeom>
          </p:spPr>
        </p:pic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345" y="2509969"/>
              <a:ext cx="1672451" cy="9808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1" name="Rechte verbindingslijn 20"/>
            <p:cNvCxnSpPr/>
            <p:nvPr/>
          </p:nvCxnSpPr>
          <p:spPr>
            <a:xfrm>
              <a:off x="2705459" y="1202074"/>
              <a:ext cx="0" cy="3196712"/>
            </a:xfrm>
            <a:prstGeom prst="line">
              <a:avLst/>
            </a:prstGeom>
            <a:ln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Rechte verbindingslijn 21"/>
            <p:cNvCxnSpPr/>
            <p:nvPr/>
          </p:nvCxnSpPr>
          <p:spPr>
            <a:xfrm>
              <a:off x="5173238" y="1201506"/>
              <a:ext cx="0" cy="3196712"/>
            </a:xfrm>
            <a:prstGeom prst="line">
              <a:avLst/>
            </a:prstGeom>
            <a:ln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9035" y="3329281"/>
              <a:ext cx="1068719" cy="992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1012" y="2070568"/>
              <a:ext cx="820880" cy="16239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Afbeelding 2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0574" y="1560266"/>
              <a:ext cx="777010" cy="721805"/>
            </a:xfrm>
            <a:prstGeom prst="rect">
              <a:avLst/>
            </a:prstGeom>
          </p:spPr>
        </p:pic>
      </p:grpSp>
      <p:cxnSp>
        <p:nvCxnSpPr>
          <p:cNvPr id="27" name="Rechte verbindingslijn 26"/>
          <p:cNvCxnSpPr/>
          <p:nvPr/>
        </p:nvCxnSpPr>
        <p:spPr>
          <a:xfrm>
            <a:off x="7103794" y="1146644"/>
            <a:ext cx="0" cy="3196711"/>
          </a:xfrm>
          <a:prstGeom prst="line">
            <a:avLst/>
          </a:prstGeom>
          <a:ln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kstvak 27"/>
          <p:cNvSpPr txBox="1"/>
          <p:nvPr/>
        </p:nvSpPr>
        <p:spPr>
          <a:xfrm>
            <a:off x="7371051" y="1072173"/>
            <a:ext cx="235912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err="1"/>
              <a:t>Datapackers</a:t>
            </a:r>
            <a:r>
              <a:rPr lang="nl-NL" dirty="0"/>
              <a:t> </a:t>
            </a:r>
          </a:p>
        </p:txBody>
      </p:sp>
      <p:pic>
        <p:nvPicPr>
          <p:cNvPr id="29" name="Afbeelding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734" y="1344776"/>
            <a:ext cx="1090306" cy="1090306"/>
          </a:xfrm>
          <a:prstGeom prst="rect">
            <a:avLst/>
          </a:prstGeom>
        </p:spPr>
      </p:pic>
      <p:pic>
        <p:nvPicPr>
          <p:cNvPr id="30" name="Afbeelding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874" y="2368817"/>
            <a:ext cx="1127567" cy="605238"/>
          </a:xfrm>
          <a:prstGeom prst="rect">
            <a:avLst/>
          </a:prstGeom>
        </p:spPr>
      </p:pic>
      <p:pic>
        <p:nvPicPr>
          <p:cNvPr id="31" name="Afbeelding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700" y="3843902"/>
            <a:ext cx="1145845" cy="358939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22" y="2325554"/>
            <a:ext cx="1116067" cy="89822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22" y="3052542"/>
            <a:ext cx="1377707" cy="64764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77" y="3617702"/>
            <a:ext cx="604237" cy="778184"/>
          </a:xfrm>
          <a:prstGeom prst="rect">
            <a:avLst/>
          </a:prstGeom>
        </p:spPr>
      </p:pic>
      <p:pic>
        <p:nvPicPr>
          <p:cNvPr id="32" name="Afbeelding 31"/>
          <p:cNvPicPr>
            <a:picLocks noChangeAspect="1"/>
          </p:cNvPicPr>
          <p:nvPr/>
        </p:nvPicPr>
        <p:blipFill rotWithShape="1"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" t="2067" r="2041" b="17885"/>
          <a:stretch/>
        </p:blipFill>
        <p:spPr>
          <a:xfrm>
            <a:off x="2388327" y="4057734"/>
            <a:ext cx="634264" cy="527202"/>
          </a:xfrm>
          <a:prstGeom prst="rect">
            <a:avLst/>
          </a:prstGeom>
        </p:spPr>
      </p:pic>
      <p:pic>
        <p:nvPicPr>
          <p:cNvPr id="33" name="Afbeelding 32"/>
          <p:cNvPicPr>
            <a:picLocks noChangeAspect="1"/>
          </p:cNvPicPr>
          <p:nvPr/>
        </p:nvPicPr>
        <p:blipFill rotWithShape="1"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" t="2067" r="2041" b="17885"/>
          <a:stretch/>
        </p:blipFill>
        <p:spPr>
          <a:xfrm>
            <a:off x="4856106" y="4054660"/>
            <a:ext cx="634264" cy="527202"/>
          </a:xfrm>
          <a:prstGeom prst="rect">
            <a:avLst/>
          </a:prstGeom>
        </p:spPr>
      </p:pic>
      <p:pic>
        <p:nvPicPr>
          <p:cNvPr id="34" name="Afbeelding 33"/>
          <p:cNvPicPr>
            <a:picLocks noChangeAspect="1"/>
          </p:cNvPicPr>
          <p:nvPr/>
        </p:nvPicPr>
        <p:blipFill rotWithShape="1"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" t="2067" r="2041" b="17885"/>
          <a:stretch/>
        </p:blipFill>
        <p:spPr>
          <a:xfrm>
            <a:off x="6786662" y="4051457"/>
            <a:ext cx="634264" cy="527202"/>
          </a:xfrm>
          <a:prstGeom prst="rect">
            <a:avLst/>
          </a:prstGeom>
        </p:spPr>
      </p:pic>
      <p:sp>
        <p:nvSpPr>
          <p:cNvPr id="35" name="Titel 6"/>
          <p:cNvSpPr>
            <a:spLocks noGrp="1"/>
          </p:cNvSpPr>
          <p:nvPr>
            <p:ph type="title"/>
          </p:nvPr>
        </p:nvSpPr>
        <p:spPr>
          <a:xfrm>
            <a:off x="720000" y="374365"/>
            <a:ext cx="6235746" cy="646361"/>
          </a:xfrm>
        </p:spPr>
        <p:txBody>
          <a:bodyPr>
            <a:normAutofit/>
          </a:bodyPr>
          <a:lstStyle/>
          <a:p>
            <a:r>
              <a:rPr lang="nl-NL" sz="1800" dirty="0" err="1"/>
              <a:t>Aeronautical</a:t>
            </a:r>
            <a:r>
              <a:rPr lang="nl-NL" sz="1800" dirty="0"/>
              <a:t> data chain </a:t>
            </a:r>
            <a:endParaRPr lang="nl-NL" sz="1800" i="1" dirty="0"/>
          </a:p>
        </p:txBody>
      </p:sp>
      <p:sp>
        <p:nvSpPr>
          <p:cNvPr id="37" name="PIJL-RECHTS 13">
            <a:extLst>
              <a:ext uri="{FF2B5EF4-FFF2-40B4-BE49-F238E27FC236}">
                <a16:creationId xmlns:a16="http://schemas.microsoft.com/office/drawing/2014/main" id="{3D0C14B3-EE9E-4603-9154-12718005850D}"/>
              </a:ext>
            </a:extLst>
          </p:cNvPr>
          <p:cNvSpPr/>
          <p:nvPr/>
        </p:nvSpPr>
        <p:spPr>
          <a:xfrm>
            <a:off x="2124337" y="2306499"/>
            <a:ext cx="5296589" cy="71834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 err="1"/>
              <a:t>Aeronautical</a:t>
            </a:r>
            <a:r>
              <a:rPr lang="nl-NL" sz="2800" dirty="0"/>
              <a:t> Data 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21478A9-7DD7-47E2-B835-8A40DF13541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83388" y="2812158"/>
            <a:ext cx="840657" cy="84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56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F23C-E5EB-2741-8A18-0FBD06ABD51C}" type="slidenum">
              <a:rPr lang="nl-NL" smtClean="0"/>
              <a:pPr/>
              <a:t>6</a:t>
            </a:fld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half" idx="1"/>
          </p:nvPr>
        </p:nvSpPr>
        <p:spPr>
          <a:xfrm>
            <a:off x="719999" y="1155405"/>
            <a:ext cx="8020403" cy="3238524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nl-NL" sz="1400" dirty="0"/>
              <a:t>Verordening: EC 73 /2010 &amp; EC 1029 / 2014;</a:t>
            </a:r>
          </a:p>
          <a:p>
            <a:pPr marL="342900" indent="-342900">
              <a:buFontTx/>
              <a:buChar char="-"/>
            </a:pPr>
            <a:r>
              <a:rPr lang="nl-NL" sz="1400" dirty="0"/>
              <a:t>Doel ADQ 2010: handelingen tussen het inwinnen van aeronautische data (data </a:t>
            </a:r>
            <a:r>
              <a:rPr lang="nl-NL" sz="1400" dirty="0" err="1"/>
              <a:t>originators</a:t>
            </a:r>
            <a:r>
              <a:rPr lang="nl-NL" sz="1400" dirty="0"/>
              <a:t>) en gebruik van de data in cockpit (FMS) zijn volledig geautomatiseerd;</a:t>
            </a:r>
          </a:p>
          <a:p>
            <a:pPr marL="342900" indent="-342900">
              <a:buFontTx/>
              <a:buChar char="-"/>
            </a:pPr>
            <a:r>
              <a:rPr lang="nl-NL" sz="1400" dirty="0"/>
              <a:t>Bovengenoemde doelstelling werd door datawarehouses als te ambitieus ervaren en kon niet worden opgelegd aan warehouses buiten Europa. Daarom in 2014 een bijstelling van ADQ;</a:t>
            </a:r>
          </a:p>
          <a:p>
            <a:pPr marL="342900" indent="-342900">
              <a:buFontTx/>
              <a:buChar char="-"/>
            </a:pPr>
            <a:r>
              <a:rPr lang="nl-NL" sz="1400" dirty="0"/>
              <a:t>Doel ADQ 2014: handelingen tussen het inwinnen van aeronautische data (data </a:t>
            </a:r>
            <a:r>
              <a:rPr lang="nl-NL" sz="1400" dirty="0" err="1"/>
              <a:t>originators</a:t>
            </a:r>
            <a:r>
              <a:rPr lang="nl-NL" sz="1400" dirty="0"/>
              <a:t>) en vrijgave van deze data door AIS zijn volledig geautomatiseerd;</a:t>
            </a:r>
          </a:p>
          <a:p>
            <a:pPr marL="342900" indent="-342900">
              <a:buFontTx/>
              <a:buChar char="-"/>
            </a:pPr>
            <a:r>
              <a:rPr lang="nl-NL" sz="1400" dirty="0"/>
              <a:t>Sinds 29 maart 2018 is LVNL ADQ compliant; </a:t>
            </a:r>
          </a:p>
          <a:p>
            <a:pPr marL="342900" indent="-342900">
              <a:buFontTx/>
              <a:buChar char="-"/>
            </a:pPr>
            <a:r>
              <a:rPr lang="nl-NL" sz="1400" dirty="0"/>
              <a:t>Naast het automatiseren van processtappen en het wegnemen van de handmatige overdrachtsmomenten (stippellijnen vorige sheet) is alle informatie in (meta)-data beschikbaar (AIXM);</a:t>
            </a:r>
          </a:p>
          <a:p>
            <a:pPr marL="342900" indent="-342900">
              <a:buFontTx/>
              <a:buChar char="-"/>
            </a:pPr>
            <a:r>
              <a:rPr lang="nl-NL" sz="1400" dirty="0" err="1"/>
              <a:t>Aeronautical</a:t>
            </a:r>
            <a:r>
              <a:rPr lang="nl-NL" sz="1400" dirty="0"/>
              <a:t> data -&gt; kansen voor nieuwe producten.</a:t>
            </a:r>
          </a:p>
          <a:p>
            <a:endParaRPr lang="nl-NL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Aeronautical</a:t>
            </a:r>
            <a:r>
              <a:rPr lang="nl-NL" dirty="0"/>
              <a:t> Data </a:t>
            </a:r>
            <a:r>
              <a:rPr lang="nl-NL" dirty="0" err="1"/>
              <a:t>Quality</a:t>
            </a:r>
            <a:r>
              <a:rPr lang="nl-NL" dirty="0"/>
              <a:t> – vanaf 2010 </a:t>
            </a:r>
          </a:p>
        </p:txBody>
      </p:sp>
    </p:spTree>
    <p:extLst>
      <p:ext uri="{BB962C8B-B14F-4D97-AF65-F5344CB8AC3E}">
        <p14:creationId xmlns:p14="http://schemas.microsoft.com/office/powerpoint/2010/main" val="4294898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F23C-E5EB-2741-8A18-0FBD06ABD51C}" type="slidenum">
              <a:rPr lang="nl-NL" smtClean="0"/>
              <a:pPr/>
              <a:t>7</a:t>
            </a:fld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half" idx="1"/>
          </p:nvPr>
        </p:nvSpPr>
        <p:spPr>
          <a:xfrm>
            <a:off x="719999" y="1155405"/>
            <a:ext cx="8020403" cy="3238524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nl-NL" sz="1800" dirty="0"/>
              <a:t>Publicaties moderniseren (van papieren kaart naar een </a:t>
            </a:r>
            <a:r>
              <a:rPr lang="nl-NL" sz="1800" dirty="0" err="1"/>
              <a:t>earth</a:t>
            </a:r>
            <a:r>
              <a:rPr lang="nl-NL" sz="1800" dirty="0"/>
              <a:t> achtige viewer)</a:t>
            </a:r>
          </a:p>
          <a:p>
            <a:pPr marL="342900" indent="-342900">
              <a:buFontTx/>
              <a:buChar char="-"/>
            </a:pPr>
            <a:r>
              <a:rPr lang="nl-NL" sz="1800" dirty="0"/>
              <a:t>Data services aanbieden (voorbeelden)</a:t>
            </a:r>
          </a:p>
          <a:p>
            <a:pPr marL="857250" lvl="1" indent="-342900">
              <a:buFontTx/>
              <a:buChar char="-"/>
            </a:pPr>
            <a:r>
              <a:rPr lang="nl-NL" sz="1200" dirty="0"/>
              <a:t>B.v. een data service aan </a:t>
            </a:r>
            <a:r>
              <a:rPr lang="nl-NL" sz="1200" dirty="0" err="1"/>
              <a:t>Jeppesen</a:t>
            </a:r>
            <a:r>
              <a:rPr lang="nl-NL" sz="1200" dirty="0"/>
              <a:t> neemt handwerk voor beide partijen weg uit proces;</a:t>
            </a:r>
          </a:p>
          <a:p>
            <a:pPr marL="857250" lvl="1" indent="-342900">
              <a:buFontTx/>
              <a:buChar char="-"/>
            </a:pPr>
            <a:r>
              <a:rPr lang="nl-NL" sz="1200" dirty="0"/>
              <a:t>Data service voor app bouwers bemande en onbemande luchtvaart;</a:t>
            </a:r>
          </a:p>
          <a:p>
            <a:pPr marL="857250" lvl="1" indent="-342900">
              <a:buFontTx/>
              <a:buChar char="-"/>
            </a:pPr>
            <a:r>
              <a:rPr lang="nl-NL" sz="1200" dirty="0"/>
              <a:t>Interne services t.b.v. </a:t>
            </a:r>
            <a:r>
              <a:rPr lang="nl-NL" sz="1200" dirty="0" err="1"/>
              <a:t>iCAS</a:t>
            </a:r>
            <a:r>
              <a:rPr lang="nl-NL" sz="1200" dirty="0"/>
              <a:t> of </a:t>
            </a:r>
            <a:r>
              <a:rPr lang="nl-NL" sz="1200" dirty="0" err="1"/>
              <a:t>visuals</a:t>
            </a:r>
            <a:r>
              <a:rPr lang="nl-NL" sz="1200" dirty="0"/>
              <a:t> </a:t>
            </a:r>
            <a:r>
              <a:rPr lang="nl-NL" sz="1200" dirty="0" err="1"/>
              <a:t>tower</a:t>
            </a:r>
            <a:r>
              <a:rPr lang="nl-NL" sz="1200" dirty="0"/>
              <a:t> </a:t>
            </a:r>
            <a:r>
              <a:rPr lang="nl-NL" sz="1200" dirty="0" err="1"/>
              <a:t>simulors</a:t>
            </a:r>
            <a:r>
              <a:rPr lang="nl-NL" sz="1200" dirty="0"/>
              <a:t>;</a:t>
            </a:r>
          </a:p>
          <a:p>
            <a:pPr marL="857250" lvl="1" indent="-342900">
              <a:buFontTx/>
              <a:buChar char="-"/>
            </a:pPr>
            <a:r>
              <a:rPr lang="nl-NL" sz="1200" dirty="0"/>
              <a:t>Dynamische service die informatie bevat over activatie of de-activatie routes &amp; luchtruim (basic voorbeeld </a:t>
            </a:r>
            <a:r>
              <a:rPr lang="nl-NL" sz="1200" dirty="0">
                <a:hlinkClick r:id="rId2"/>
              </a:rPr>
              <a:t>http://aisview.rlp.cz/</a:t>
            </a:r>
            <a:r>
              <a:rPr lang="nl-NL" sz="1200" dirty="0"/>
              <a:t> )</a:t>
            </a:r>
          </a:p>
          <a:p>
            <a:pPr marL="342900" indent="-342900">
              <a:buFontTx/>
              <a:buChar char="-"/>
            </a:pPr>
            <a:r>
              <a:rPr lang="nl-NL" sz="1800" dirty="0" err="1"/>
              <a:t>Aeronautical</a:t>
            </a:r>
            <a:r>
              <a:rPr lang="nl-NL" sz="1800" dirty="0"/>
              <a:t> data met externe data services combineren en analyseren</a:t>
            </a:r>
          </a:p>
          <a:p>
            <a:pPr marL="857250" lvl="1" indent="-342900">
              <a:buFontTx/>
              <a:buChar char="-"/>
            </a:pPr>
            <a:r>
              <a:rPr lang="nl-NL" sz="1200" dirty="0"/>
              <a:t>Hoeveel bewoners (service kadaster) wonen er onder de nieuwe Lelystad routes (service LVNL);</a:t>
            </a:r>
          </a:p>
          <a:p>
            <a:pPr marL="857250" lvl="1" indent="-342900">
              <a:buFontTx/>
              <a:buChar char="-"/>
            </a:pPr>
            <a:r>
              <a:rPr lang="nl-NL" sz="1200" dirty="0"/>
              <a:t>Hoe lopen de zichtlijnen vanuit een nieuwe (remote) </a:t>
            </a:r>
            <a:r>
              <a:rPr lang="nl-NL" sz="1200" dirty="0" err="1"/>
              <a:t>tower</a:t>
            </a:r>
            <a:r>
              <a:rPr lang="nl-NL" sz="1200" dirty="0"/>
              <a:t> (service LVNL) t.o.v. gebouwen (service basis registratie Nederland);</a:t>
            </a:r>
          </a:p>
          <a:p>
            <a:pPr marL="857250" lvl="1" indent="-342900">
              <a:buFontTx/>
              <a:buChar char="-"/>
            </a:pPr>
            <a:r>
              <a:rPr lang="nl-NL" sz="1200" dirty="0"/>
              <a:t>Hoeveel mensen vliegen via de BERGI </a:t>
            </a:r>
            <a:r>
              <a:rPr lang="nl-NL" sz="1200" dirty="0" err="1"/>
              <a:t>departure</a:t>
            </a:r>
            <a:r>
              <a:rPr lang="nl-NL" sz="1200" dirty="0"/>
              <a:t> (service LVNL) naar Noord-Amerika (service Schiphol airport </a:t>
            </a:r>
            <a:r>
              <a:rPr lang="nl-NL" sz="1200" dirty="0" err="1"/>
              <a:t>group</a:t>
            </a:r>
            <a:r>
              <a:rPr lang="nl-NL" sz="1200" dirty="0"/>
              <a:t>);</a:t>
            </a:r>
          </a:p>
          <a:p>
            <a:pPr marL="857250" lvl="1" indent="-342900">
              <a:buFontTx/>
              <a:buChar char="-"/>
            </a:pPr>
            <a:r>
              <a:rPr lang="nl-NL" sz="1200" dirty="0"/>
              <a:t>Of hoeveel Heineken bier (service Heineken) wordt er gedronken in de Schiphol CTR (service LVNL) ;-).  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er mogelijk met </a:t>
            </a:r>
            <a:r>
              <a:rPr lang="nl-NL" dirty="0" err="1"/>
              <a:t>aeronautical</a:t>
            </a:r>
            <a:r>
              <a:rPr lang="nl-NL" dirty="0"/>
              <a:t> data ?  </a:t>
            </a:r>
          </a:p>
        </p:txBody>
      </p:sp>
    </p:spTree>
    <p:extLst>
      <p:ext uri="{BB962C8B-B14F-4D97-AF65-F5344CB8AC3E}">
        <p14:creationId xmlns:p14="http://schemas.microsoft.com/office/powerpoint/2010/main" val="4047620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F23C-E5EB-2741-8A18-0FBD06ABD51C}" type="slidenum">
              <a:rPr lang="nl-NL" smtClean="0"/>
              <a:pPr/>
              <a:t>8</a:t>
            </a:fld>
            <a:endParaRPr lang="nl-NL" dirty="0"/>
          </a:p>
        </p:txBody>
      </p:sp>
      <p:graphicFrame>
        <p:nvGraphicFramePr>
          <p:cNvPr id="2" name="Tijdelijke aanduiding voor inhoud 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61938803"/>
              </p:ext>
            </p:extLst>
          </p:nvPr>
        </p:nvGraphicFramePr>
        <p:xfrm>
          <a:off x="720725" y="1155700"/>
          <a:ext cx="8020050" cy="3238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Visie op ‘</a:t>
            </a:r>
            <a:r>
              <a:rPr lang="nl-NL" dirty="0" err="1"/>
              <a:t>one</a:t>
            </a:r>
            <a:r>
              <a:rPr lang="nl-NL" dirty="0"/>
              <a:t> stop shop’ LVNL 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1DF2008-D3B9-4ED0-BDE6-C06D61825A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4048" y="862645"/>
            <a:ext cx="3060727" cy="146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072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F23C-E5EB-2741-8A18-0FBD06ABD51C}" type="slidenum">
              <a:rPr lang="nl-NL" smtClean="0"/>
              <a:pPr/>
              <a:t>9</a:t>
            </a:fld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half" idx="1"/>
          </p:nvPr>
        </p:nvSpPr>
        <p:spPr>
          <a:xfrm>
            <a:off x="719999" y="1155405"/>
            <a:ext cx="8020403" cy="3238524"/>
          </a:xfrm>
        </p:spPr>
        <p:txBody>
          <a:bodyPr/>
          <a:lstStyle/>
          <a:p>
            <a:r>
              <a:rPr lang="nl-NL" dirty="0"/>
              <a:t>2019: </a:t>
            </a:r>
          </a:p>
          <a:p>
            <a:pPr marL="342900" indent="-342900">
              <a:buFontTx/>
              <a:buChar char="-"/>
            </a:pPr>
            <a:r>
              <a:rPr lang="nl-NL" dirty="0"/>
              <a:t>stopt LVNL met verspreiden van datadragers (b.v. CD-ROM) </a:t>
            </a:r>
          </a:p>
          <a:p>
            <a:pPr marL="342900" indent="-342900">
              <a:buFontTx/>
              <a:buChar char="-"/>
            </a:pPr>
            <a:r>
              <a:rPr lang="nl-NL" dirty="0" err="1"/>
              <a:t>eAIP</a:t>
            </a:r>
            <a:r>
              <a:rPr lang="nl-NL" dirty="0"/>
              <a:t> blijft beschikbaar als webpage en komt beschikbaar als complete download (voor standalone gebruik)</a:t>
            </a:r>
          </a:p>
          <a:p>
            <a:r>
              <a:rPr lang="nl-NL" dirty="0"/>
              <a:t>2020:</a:t>
            </a:r>
          </a:p>
          <a:p>
            <a:pPr marL="342900" indent="-342900">
              <a:buFont typeface="Calibri" panose="020F0502020204030204" pitchFamily="34" charset="0"/>
              <a:buChar char="⁻"/>
            </a:pPr>
            <a:r>
              <a:rPr lang="nl-NL" dirty="0"/>
              <a:t>Ontwikkeling van digitaal AIP </a:t>
            </a:r>
          </a:p>
          <a:p>
            <a:endParaRPr lang="nl-NL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eAIP</a:t>
            </a:r>
            <a:r>
              <a:rPr lang="nl-NL" dirty="0"/>
              <a:t>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942B57B-D469-4E5C-B773-5A98CF9AF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050" y="2571750"/>
            <a:ext cx="3592745" cy="202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28927"/>
      </p:ext>
    </p:extLst>
  </p:cSld>
  <p:clrMapOvr>
    <a:masterClrMapping/>
  </p:clrMapOvr>
</p:sld>
</file>

<file path=ppt/theme/theme1.xml><?xml version="1.0" encoding="utf-8"?>
<a:theme xmlns:a="http://schemas.openxmlformats.org/drawingml/2006/main" name="LVNL">
  <a:themeElements>
    <a:clrScheme name="LVNL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-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VNL" id="{20C3398E-65F6-DE4D-946C-106D986D46CF}" vid="{C050B478-B63A-CD4B-94F4-212DDBEAA9B0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57F7F950D11E41B484628F289884E3" ma:contentTypeVersion="" ma:contentTypeDescription="Een nieuw document maken." ma:contentTypeScope="" ma:versionID="76568a76c65aed1ef73ee0d31c6872aa">
  <xsd:schema xmlns:xsd="http://www.w3.org/2001/XMLSchema" xmlns:xs="http://www.w3.org/2001/XMLSchema" xmlns:p="http://schemas.microsoft.com/office/2006/metadata/properties" xmlns:ns2="35BBEAC7-FCFD-4539-AB6F-FB6E7FD0BD27" targetNamespace="http://schemas.microsoft.com/office/2006/metadata/properties" ma:root="true" ma:fieldsID="2a40955e0fe951fbe5b30e2508055dd3" ns2:_="">
    <xsd:import namespace="35BBEAC7-FCFD-4539-AB6F-FB6E7FD0BD27"/>
    <xsd:element name="properties">
      <xsd:complexType>
        <xsd:sequence>
          <xsd:element name="documentManagement">
            <xsd:complexType>
              <xsd:all>
                <xsd:element ref="ns2:Document_x0020_behoort_x0020_bij_x0020_agendapunt_x003a_Agendavolgorde" minOccurs="0"/>
                <xsd:element ref="ns2:Document_x0020_behoort_x0020_bij_x0020_agendapunt" minOccurs="0"/>
                <xsd:element ref="ns2:Vergadering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BBEAC7-FCFD-4539-AB6F-FB6E7FD0BD27" elementFormDefault="qualified">
    <xsd:import namespace="http://schemas.microsoft.com/office/2006/documentManagement/types"/>
    <xsd:import namespace="http://schemas.microsoft.com/office/infopath/2007/PartnerControls"/>
    <xsd:element name="Document_x0020_behoort_x0020_bij_x0020_agendapunt_x003a_Agendavolgorde" ma:index="8" nillable="true" ma:displayName="Document behoort bij agendapunt:Agendavolgorde" ma:list="{5372127C-0214-4076-A801-854290B89578}" ma:internalName="Document_x0020_behoort_x0020_bij_x0020_agendapunt_x003a_Agendavolgorde" ma:readOnly="true" ma:showField="p" ma:web="">
      <xsd:simpleType>
        <xsd:restriction base="dms:Lookup"/>
      </xsd:simpleType>
    </xsd:element>
    <xsd:element name="Document_x0020_behoort_x0020_bij_x0020_agendapunt" ma:index="9" nillable="true" ma:displayName="Document behoort bij agendapunt" ma:list="{5372127C-0214-4076-A801-854290B89578}" ma:internalName="Document_x0020_behoort_x0020_bij_x0020_agendapunt" ma:showField="Title">
      <xsd:simpleType>
        <xsd:restriction base="dms:Lookup"/>
      </xsd:simpleType>
    </xsd:element>
    <xsd:element name="Vergadering" ma:index="10" nillable="true" ma:displayName="Vergadering" ma:list="{37203960-915E-4AC2-8283-47FAFB61BAA4}" ma:internalName="Vergadering" ma:showField="EventDate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ergadering xmlns="35BBEAC7-FCFD-4539-AB6F-FB6E7FD0BD27">158</Vergadering>
    <Document_x0020_behoort_x0020_bij_x0020_agendapunt xmlns="35BBEAC7-FCFD-4539-AB6F-FB6E7FD0BD27">1379</Document_x0020_behoort_x0020_bij_x0020_agendapunt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0B9F6B5-1C18-4CCC-AC87-9CE708F8B5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5BBEAC7-FCFD-4539-AB6F-FB6E7FD0BD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5A3AEAA-A491-4CCF-A809-CF66FA8895DA}">
  <ds:schemaRefs>
    <ds:schemaRef ds:uri="35BBEAC7-FCFD-4539-AB6F-FB6E7FD0BD27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5519399-8712-4AF8-AE9D-BC63B6A88C5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LVNL</Template>
  <TotalTime>5120</TotalTime>
  <Words>670</Words>
  <Application>Microsoft Office PowerPoint</Application>
  <PresentationFormat>Diavoorstelling (16:9)</PresentationFormat>
  <Paragraphs>116</Paragraphs>
  <Slides>13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</vt:lpstr>
      <vt:lpstr>LVNL</vt:lpstr>
      <vt:lpstr>Aeronautical Design &amp; Information Services </vt:lpstr>
      <vt:lpstr>Inhoud </vt:lpstr>
      <vt:lpstr>Airspace Infringement Leaflet </vt:lpstr>
      <vt:lpstr>Wat is aeronautical data?  </vt:lpstr>
      <vt:lpstr>Aeronautical data chain </vt:lpstr>
      <vt:lpstr>Aeronautical Data Quality – vanaf 2010 </vt:lpstr>
      <vt:lpstr>Wat is er mogelijk met aeronautical data ?  </vt:lpstr>
      <vt:lpstr>Visie op ‘one stop shop’ LVNL </vt:lpstr>
      <vt:lpstr>eAIP </vt:lpstr>
      <vt:lpstr>Geo portal</vt:lpstr>
      <vt:lpstr>Net briefing</vt:lpstr>
      <vt:lpstr>U-space app</vt:lpstr>
      <vt:lpstr>Nieuw  </vt:lpstr>
    </vt:vector>
  </TitlesOfParts>
  <Company>LVNL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Luchtverkeersleiding Nederland  in vogelvlucht van 1967 tot 2017</dc:title>
  <dc:creator>Dort, mevr. L. van (S&amp;P\ CR&amp;C)</dc:creator>
  <cp:lastModifiedBy>Werf, dhr. P.F. van der (PRO\ ADIS)</cp:lastModifiedBy>
  <cp:revision>208</cp:revision>
  <dcterms:created xsi:type="dcterms:W3CDTF">2017-11-09T07:29:37Z</dcterms:created>
  <dcterms:modified xsi:type="dcterms:W3CDTF">2019-03-15T15:16:34Z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0x0101008C57F7F950D11E41B484628F289884E3</vt:lpwstr>
  </property>
</Properties>
</file>